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3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4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comments/modernComment_10E_A218FD2.xml" ContentType="application/vnd.ms-powerpoint.comments+xml"/>
  <Override PartName="/ppt/comments/modernComment_10F_916622D0.xml" ContentType="application/vnd.ms-powerpoint.comments+xml"/>
  <Override PartName="/ppt/notesSlides/notesSlide2.xml" ContentType="application/vnd.openxmlformats-officedocument.presentationml.notesSlide+xml"/>
  <Override PartName="/ppt/comments/modernComment_42F_E88A42A4.xml" ContentType="application/vnd.ms-powerpoint.comments+xml"/>
  <Override PartName="/ppt/notesSlides/notesSlide3.xml" ContentType="application/vnd.openxmlformats-officedocument.presentationml.notesSlide+xml"/>
  <Override PartName="/ppt/comments/modernComment_424_6A9966AC.xml" ContentType="application/vnd.ms-powerpoint.comments+xml"/>
  <Override PartName="/ppt/notesSlides/notesSlide4.xml" ContentType="application/vnd.openxmlformats-officedocument.presentationml.notesSlide+xml"/>
  <Override PartName="/ppt/comments/modernComment_42E_A426D308.xml" ContentType="application/vnd.ms-powerpoint.comments+xml"/>
  <Override PartName="/ppt/notesSlides/notesSlide5.xml" ContentType="application/vnd.openxmlformats-officedocument.presentationml.notesSlide+xml"/>
  <Override PartName="/ppt/comments/modernComment_423_EE4CF4E8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72" r:id="rId4"/>
    <p:sldMasterId id="2147483775" r:id="rId5"/>
    <p:sldMasterId id="2147483835" r:id="rId6"/>
    <p:sldMasterId id="2147483660" r:id="rId7"/>
    <p:sldMasterId id="2147483858" r:id="rId8"/>
  </p:sldMasterIdLst>
  <p:notesMasterIdLst>
    <p:notesMasterId r:id="rId38"/>
  </p:notesMasterIdLst>
  <p:handoutMasterIdLst>
    <p:handoutMasterId r:id="rId39"/>
  </p:handoutMasterIdLst>
  <p:sldIdLst>
    <p:sldId id="1067" r:id="rId9"/>
    <p:sldId id="742" r:id="rId10"/>
    <p:sldId id="258" r:id="rId11"/>
    <p:sldId id="1061" r:id="rId12"/>
    <p:sldId id="281" r:id="rId13"/>
    <p:sldId id="1049" r:id="rId14"/>
    <p:sldId id="270" r:id="rId15"/>
    <p:sldId id="1056" r:id="rId16"/>
    <p:sldId id="271" r:id="rId17"/>
    <p:sldId id="1071" r:id="rId18"/>
    <p:sldId id="1051" r:id="rId19"/>
    <p:sldId id="288" r:id="rId20"/>
    <p:sldId id="1060" r:id="rId21"/>
    <p:sldId id="1070" r:id="rId22"/>
    <p:sldId id="1050" r:id="rId23"/>
    <p:sldId id="273" r:id="rId24"/>
    <p:sldId id="274" r:id="rId25"/>
    <p:sldId id="1059" r:id="rId26"/>
    <p:sldId id="1053" r:id="rId27"/>
    <p:sldId id="1057" r:id="rId28"/>
    <p:sldId id="1058" r:id="rId29"/>
    <p:sldId id="1063" r:id="rId30"/>
    <p:sldId id="898" r:id="rId31"/>
    <p:sldId id="310" r:id="rId32"/>
    <p:sldId id="1068" r:id="rId33"/>
    <p:sldId id="311" r:id="rId34"/>
    <p:sldId id="1064" r:id="rId35"/>
    <p:sldId id="1065" r:id="rId36"/>
    <p:sldId id="367" r:id="rId37"/>
  </p:sldIdLst>
  <p:sldSz cx="12192000" cy="6858000"/>
  <p:notesSz cx="9926638" cy="6797675"/>
  <p:embeddedFontLst>
    <p:embeddedFont>
      <p:font typeface="游明朝" panose="02020400000000000000" pitchFamily="18" charset="-128"/>
      <p:regular r:id="rId40"/>
    </p:embeddedFont>
    <p:embeddedFont>
      <p:font typeface="Inter" panose="020B0604020202020204" charset="0"/>
      <p:regular r:id="rId41"/>
      <p:bold r:id="rId42"/>
    </p:embeddedFont>
    <p:embeddedFont>
      <p:font typeface="Open Sans" panose="020B0606030504020204" pitchFamily="34" charset="0"/>
      <p:regular r:id="rId43"/>
      <p:bold r:id="rId44"/>
      <p:italic r:id="rId45"/>
      <p:boldItalic r:id="rId46"/>
    </p:embeddedFont>
    <p:embeddedFont>
      <p:font typeface="Open Sans Extrabold" panose="020B0906030804020204" pitchFamily="34" charset="0"/>
      <p:bold r:id="rId47"/>
      <p:boldItalic r:id="rId48"/>
    </p:embeddedFont>
    <p:embeddedFont>
      <p:font typeface="Open Sans Light" panose="020B0306030504020204" pitchFamily="34" charset="0"/>
      <p:regular r:id="rId49"/>
      <p:italic r:id="rId50"/>
    </p:embeddedFont>
    <p:embeddedFont>
      <p:font typeface="Open Sans Semibold" panose="020B0706030804020204" pitchFamily="34" charset="0"/>
      <p:bold r:id="rId51"/>
      <p:boldItalic r:id="rId52"/>
    </p:embeddedFont>
    <p:embeddedFont>
      <p:font typeface="Segoe UI" panose="020B0502040204020203" pitchFamily="34" charset="0"/>
      <p:regular r:id="rId53"/>
      <p:bold r:id="rId54"/>
      <p:italic r:id="rId55"/>
      <p:boldItalic r:id="rId56"/>
    </p:embeddedFont>
    <p:embeddedFont>
      <p:font typeface="Tabac Sans" panose="02000000000000000000" pitchFamily="50" charset="-18"/>
      <p:regular r:id="rId57"/>
      <p:bold r:id="rId58"/>
      <p:italic r:id="rId59"/>
      <p:boldItalic r:id="rId60"/>
    </p:embeddedFont>
    <p:embeddedFont>
      <p:font typeface="Tabac Sans Black" panose="02000000000000000000" pitchFamily="50" charset="-18"/>
      <p:bold r:id="rId61"/>
      <p:boldItalic r:id="rId62"/>
    </p:embeddedFont>
    <p:embeddedFont>
      <p:font typeface="Tabac Sans Light" panose="02000000000000000000" pitchFamily="50" charset="-18"/>
      <p:regular r:id="rId63"/>
      <p:italic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67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0A97414-B31D-D740-C726-FCF94E63857B}" name="Rádlová Lucie" initials="LR" userId="S::lucie.radlova@dzs.cz::6a5538f2-a327-4ec3-a4a5-f8d8f9b80387" providerId="AD"/>
  <p188:author id="{2D3EC723-9E5E-1ED7-CC84-F5234DA6A247}" name="Říhová Pavlína" initials="PŘ" userId="S::pavlina.rihova@dzs.cz::25216ca4-7e40-456e-a435-2d7646bd4ed0" providerId="AD"/>
  <p188:author id="{B2ACE56B-3780-F173-EA95-EB824810459A}" name="Uhl Michal" initials="MU" userId="S::michal.uhl@dzs.cz::a8366cd2-e5c9-4110-ae8d-5f053baa5745" providerId="AD"/>
  <p188:author id="{0B3846A3-6DDB-1224-4CF4-1D05781D1EB6}" name="Martinů Patricie" initials="MP" userId="S::patricie.martinu@dzs.cz::39e569e8-0ceb-43bc-b4f4-49fae3b49d1b" providerId="AD"/>
  <p188:author id="{282374AD-882B-FDAC-824B-5E14498963DA}" name="Pečková Nikola" initials="NP" userId="S::nikola.peckova@dzs.cz::4795383a-cdca-463c-97b9-7dea317d0f97" providerId="AD"/>
  <p188:author id="{7BEA89CB-A29F-D698-C316-E895042DD3A2}" name="Lippmann Soňa" initials="SL" userId="S::sona.lippmann@dzs.cz::8c85f18b-3363-4105-abac-58d1e9eb3ca3" providerId="AD"/>
  <p188:author id="{5EE877D9-CB9B-811F-105B-429FF56CDC64}" name="Trtková Alžběta" initials="AT" userId="S::alzbeta.trtkova@dzs.cz::6ac83775-e7fe-4359-ab84-7ff0f1cb47d9" providerId="AD"/>
  <p188:author id="{920E96D9-1D67-7CFF-7B6B-05A40DC32E62}" name="Sargeant Aneta" initials="SA" userId="S::aneta.sargeant@dzs.cz::c1caa5e7-7a3a-45eb-960a-179adde0a398" providerId="AD"/>
  <p188:author id="{2A1F01DB-D28F-6964-3DA4-5617874C2095}" name="Protasevičová Alexandra" initials="AP" userId="S::alexandra.protasevicova@dzs.cz::2e918dc0-026f-44dc-b236-75dc700f737d" providerId="AD"/>
  <p188:author id="{852EE9ED-C7D9-16D4-CE1E-91F73BAC827A}" name="Nevolná Martina" initials="NM" userId="S::martina.nevolna@dzs.cz::171d9a69-0140-4f0a-9e02-4031dea754d7" providerId="AD"/>
  <p188:author id="{F8CFF3F5-26CC-E227-AEBB-56E7D93B419D}" name="Bartoš Marek" initials="MB" userId="S::marek.bartos@dzs.cz::f58b7875-14a1-4f0a-bad6-8903373409e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ZS Evaluace" initials="" lastIdx="8" clrIdx="0"/>
  <p:cmAuthor id="1" name="Trtková Alžběta" initials="TA" lastIdx="35" clrIdx="1">
    <p:extLst>
      <p:ext uri="{19B8F6BF-5375-455C-9EA6-DF929625EA0E}">
        <p15:presenceInfo xmlns:p15="http://schemas.microsoft.com/office/powerpoint/2012/main" userId="S-1-5-21-1068847423-3288590978-3109383046-4804" providerId="AD"/>
      </p:ext>
    </p:extLst>
  </p:cmAuthor>
  <p:cmAuthor id="2" name="Jakub Náprstek" initials="JN" lastIdx="3" clrIdx="2">
    <p:extLst>
      <p:ext uri="{19B8F6BF-5375-455C-9EA6-DF929625EA0E}">
        <p15:presenceInfo xmlns:p15="http://schemas.microsoft.com/office/powerpoint/2012/main" userId="5a181a0d751994d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C4F4"/>
    <a:srgbClr val="A5CF4D"/>
    <a:srgbClr val="AC6396"/>
    <a:srgbClr val="DC596D"/>
    <a:srgbClr val="E29EB1"/>
    <a:srgbClr val="4A93CF"/>
    <a:srgbClr val="E22F27"/>
    <a:srgbClr val="F26657"/>
    <a:srgbClr val="E17081"/>
    <a:srgbClr val="76AC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7F51E8-D387-5F72-B09A-5DA0A672030F}" v="3" dt="2025-06-17T15:04:33.645"/>
    <p1510:client id="{8DEC876B-E334-44A3-8A8B-013E668C1EA7}" v="3955" dt="2025-06-18T14:28:34.1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954" y="96"/>
      </p:cViewPr>
      <p:guideLst>
        <p:guide orient="horz" pos="3475"/>
        <p:guide pos="67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63" Type="http://schemas.openxmlformats.org/officeDocument/2006/relationships/font" Target="fonts/font24.fntdata"/><Relationship Id="rId68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schemas.openxmlformats.org/officeDocument/2006/relationships/font" Target="fonts/font19.fntdata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22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font" Target="fonts/font17.fntdata"/><Relationship Id="rId64" Type="http://schemas.openxmlformats.org/officeDocument/2006/relationships/font" Target="fonts/font25.fntdata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12.fntdata"/><Relationship Id="rId72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7.fntdata"/><Relationship Id="rId59" Type="http://schemas.openxmlformats.org/officeDocument/2006/relationships/font" Target="fonts/font20.fntdata"/><Relationship Id="rId67" Type="http://schemas.openxmlformats.org/officeDocument/2006/relationships/viewProps" Target="viewProps.xml"/><Relationship Id="rId20" Type="http://schemas.openxmlformats.org/officeDocument/2006/relationships/slide" Target="slides/slide12.xml"/><Relationship Id="rId41" Type="http://schemas.openxmlformats.org/officeDocument/2006/relationships/font" Target="fonts/font2.fntdata"/><Relationship Id="rId54" Type="http://schemas.openxmlformats.org/officeDocument/2006/relationships/font" Target="fonts/font15.fntdata"/><Relationship Id="rId62" Type="http://schemas.openxmlformats.org/officeDocument/2006/relationships/font" Target="fonts/font23.fntdata"/><Relationship Id="rId7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font" Target="fonts/font10.fntdata"/><Relationship Id="rId57" Type="http://schemas.openxmlformats.org/officeDocument/2006/relationships/font" Target="fonts/font18.fntdata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60" Type="http://schemas.openxmlformats.org/officeDocument/2006/relationships/font" Target="fonts/font21.fntdata"/><Relationship Id="rId65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handoutMaster" Target="handoutMasters/handoutMaster1.xml"/><Relationship Id="rId34" Type="http://schemas.openxmlformats.org/officeDocument/2006/relationships/slide" Target="slides/slide26.xml"/><Relationship Id="rId50" Type="http://schemas.openxmlformats.org/officeDocument/2006/relationships/font" Target="fonts/font11.fntdata"/><Relationship Id="rId55" Type="http://schemas.openxmlformats.org/officeDocument/2006/relationships/font" Target="fonts/font1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čková Nikola" userId="S::nikola.peckova@dzs.cz::4795383a-cdca-463c-97b9-7dea317d0f97" providerId="AD" clId="Web-{8B7F51E8-D387-5F72-B09A-5DA0A672030F}"/>
    <pc:docChg chg="modSld">
      <pc:chgData name="Pečková Nikola" userId="S::nikola.peckova@dzs.cz::4795383a-cdca-463c-97b9-7dea317d0f97" providerId="AD" clId="Web-{8B7F51E8-D387-5F72-B09A-5DA0A672030F}" dt="2025-06-17T15:04:33.645" v="2" actId="20577"/>
      <pc:docMkLst>
        <pc:docMk/>
      </pc:docMkLst>
      <pc:sldChg chg="modSp">
        <pc:chgData name="Pečková Nikola" userId="S::nikola.peckova@dzs.cz::4795383a-cdca-463c-97b9-7dea317d0f97" providerId="AD" clId="Web-{8B7F51E8-D387-5F72-B09A-5DA0A672030F}" dt="2025-06-17T15:04:33.645" v="2" actId="20577"/>
        <pc:sldMkLst>
          <pc:docMk/>
          <pc:sldMk cId="3921448194" sldId="288"/>
        </pc:sldMkLst>
        <pc:spChg chg="mod">
          <ac:chgData name="Pečková Nikola" userId="S::nikola.peckova@dzs.cz::4795383a-cdca-463c-97b9-7dea317d0f97" providerId="AD" clId="Web-{8B7F51E8-D387-5F72-B09A-5DA0A672030F}" dt="2025-06-17T15:04:33.645" v="2" actId="20577"/>
          <ac:spMkLst>
            <pc:docMk/>
            <pc:sldMk cId="3921448194" sldId="288"/>
            <ac:spMk id="31" creationId="{58535386-3E77-3032-B20F-A654640D99AA}"/>
          </ac:spMkLst>
        </pc:spChg>
      </pc:sldChg>
      <pc:sldChg chg="modSp">
        <pc:chgData name="Pečková Nikola" userId="S::nikola.peckova@dzs.cz::4795383a-cdca-463c-97b9-7dea317d0f97" providerId="AD" clId="Web-{8B7F51E8-D387-5F72-B09A-5DA0A672030F}" dt="2025-06-17T15:01:20.633" v="1"/>
        <pc:sldMkLst>
          <pc:docMk/>
          <pc:sldMk cId="3744649451" sldId="1065"/>
        </pc:sldMkLst>
        <pc:spChg chg="mod">
          <ac:chgData name="Pečková Nikola" userId="S::nikola.peckova@dzs.cz::4795383a-cdca-463c-97b9-7dea317d0f97" providerId="AD" clId="Web-{8B7F51E8-D387-5F72-B09A-5DA0A672030F}" dt="2025-06-17T15:01:20.524" v="0"/>
          <ac:spMkLst>
            <pc:docMk/>
            <pc:sldMk cId="3744649451" sldId="1065"/>
            <ac:spMk id="3" creationId="{8703C7A5-F73D-E895-2404-791E32DFB1AB}"/>
          </ac:spMkLst>
        </pc:spChg>
        <pc:spChg chg="mod">
          <ac:chgData name="Pečková Nikola" userId="S::nikola.peckova@dzs.cz::4795383a-cdca-463c-97b9-7dea317d0f97" providerId="AD" clId="Web-{8B7F51E8-D387-5F72-B09A-5DA0A672030F}" dt="2025-06-17T15:01:20.633" v="1"/>
          <ac:spMkLst>
            <pc:docMk/>
            <pc:sldMk cId="3744649451" sldId="1065"/>
            <ac:spMk id="6" creationId="{5F9DC052-34ED-3FC7-4ADB-9C39C48B2D03}"/>
          </ac:spMkLst>
        </pc:spChg>
      </pc:sldChg>
    </pc:docChg>
  </pc:docChgLst>
  <pc:docChgLst>
    <pc:chgData name="Rádlová Lucie" userId="6a5538f2-a327-4ec3-a4a5-f8d8f9b80387" providerId="ADAL" clId="{8DEC876B-E334-44A3-8A8B-013E668C1EA7}"/>
    <pc:docChg chg="undo redo custSel addSld delSld modSld sldOrd">
      <pc:chgData name="Rádlová Lucie" userId="6a5538f2-a327-4ec3-a4a5-f8d8f9b80387" providerId="ADAL" clId="{8DEC876B-E334-44A3-8A8B-013E668C1EA7}" dt="2025-06-18T14:28:34.116" v="5941"/>
      <pc:docMkLst>
        <pc:docMk/>
      </pc:docMkLst>
      <pc:sldChg chg="delSp modSp del mod">
        <pc:chgData name="Rádlová Lucie" userId="6a5538f2-a327-4ec3-a4a5-f8d8f9b80387" providerId="ADAL" clId="{8DEC876B-E334-44A3-8A8B-013E668C1EA7}" dt="2025-06-17T14:59:33.527" v="3124" actId="47"/>
        <pc:sldMkLst>
          <pc:docMk/>
          <pc:sldMk cId="3233396336" sldId="256"/>
        </pc:sldMkLst>
        <pc:spChg chg="del mod">
          <ac:chgData name="Rádlová Lucie" userId="6a5538f2-a327-4ec3-a4a5-f8d8f9b80387" providerId="ADAL" clId="{8DEC876B-E334-44A3-8A8B-013E668C1EA7}" dt="2025-06-17T14:59:09.999" v="3088"/>
          <ac:spMkLst>
            <pc:docMk/>
            <pc:sldMk cId="3233396336" sldId="256"/>
            <ac:spMk id="4" creationId="{BFE729CF-0F50-7E4D-D05E-B5696945AD06}"/>
          </ac:spMkLst>
        </pc:spChg>
      </pc:sldChg>
      <pc:sldChg chg="addSp delSp modSp mod modTransition modClrScheme chgLayout">
        <pc:chgData name="Rádlová Lucie" userId="6a5538f2-a327-4ec3-a4a5-f8d8f9b80387" providerId="ADAL" clId="{8DEC876B-E334-44A3-8A8B-013E668C1EA7}" dt="2025-06-18T14:28:03.321" v="5937"/>
        <pc:sldMkLst>
          <pc:docMk/>
          <pc:sldMk cId="1434386982" sldId="258"/>
        </pc:sldMkLst>
        <pc:spChg chg="add del mod ord">
          <ac:chgData name="Rádlová Lucie" userId="6a5538f2-a327-4ec3-a4a5-f8d8f9b80387" providerId="ADAL" clId="{8DEC876B-E334-44A3-8A8B-013E668C1EA7}" dt="2025-06-17T12:25:13.632" v="1650" actId="700"/>
          <ac:spMkLst>
            <pc:docMk/>
            <pc:sldMk cId="1434386982" sldId="258"/>
            <ac:spMk id="19" creationId="{6A455754-60AF-FB3C-2EC5-6CAD83E869ED}"/>
          </ac:spMkLst>
        </pc:spChg>
      </pc:sldChg>
      <pc:sldChg chg="modSp mod modTransition">
        <pc:chgData name="Rádlová Lucie" userId="6a5538f2-a327-4ec3-a4a5-f8d8f9b80387" providerId="ADAL" clId="{8DEC876B-E334-44A3-8A8B-013E668C1EA7}" dt="2025-06-18T14:28:03.321" v="5937"/>
        <pc:sldMkLst>
          <pc:docMk/>
          <pc:sldMk cId="169971666" sldId="270"/>
        </pc:sldMkLst>
        <pc:spChg chg="mod">
          <ac:chgData name="Rádlová Lucie" userId="6a5538f2-a327-4ec3-a4a5-f8d8f9b80387" providerId="ADAL" clId="{8DEC876B-E334-44A3-8A8B-013E668C1EA7}" dt="2025-06-18T09:19:59.851" v="4904" actId="12789"/>
          <ac:spMkLst>
            <pc:docMk/>
            <pc:sldMk cId="169971666" sldId="270"/>
            <ac:spMk id="8" creationId="{C8B080E0-EA7C-43BB-5375-6CB5E4F57F2E}"/>
          </ac:spMkLst>
        </pc:spChg>
        <pc:spChg chg="mod">
          <ac:chgData name="Rádlová Lucie" userId="6a5538f2-a327-4ec3-a4a5-f8d8f9b80387" providerId="ADAL" clId="{8DEC876B-E334-44A3-8A8B-013E668C1EA7}" dt="2025-06-18T09:19:59.851" v="4904" actId="12789"/>
          <ac:spMkLst>
            <pc:docMk/>
            <pc:sldMk cId="169971666" sldId="270"/>
            <ac:spMk id="12" creationId="{1063C835-4C44-369A-B3CD-F900C0C04F59}"/>
          </ac:spMkLst>
        </pc:spChg>
      </pc:sldChg>
      <pc:sldChg chg="modTransition">
        <pc:chgData name="Rádlová Lucie" userId="6a5538f2-a327-4ec3-a4a5-f8d8f9b80387" providerId="ADAL" clId="{8DEC876B-E334-44A3-8A8B-013E668C1EA7}" dt="2025-06-18T14:28:03.321" v="5937"/>
        <pc:sldMkLst>
          <pc:docMk/>
          <pc:sldMk cId="2439389904" sldId="271"/>
        </pc:sldMkLst>
      </pc:sldChg>
      <pc:sldChg chg="modSp mod modTransition">
        <pc:chgData name="Rádlová Lucie" userId="6a5538f2-a327-4ec3-a4a5-f8d8f9b80387" providerId="ADAL" clId="{8DEC876B-E334-44A3-8A8B-013E668C1EA7}" dt="2025-06-18T14:28:03.321" v="5937"/>
        <pc:sldMkLst>
          <pc:docMk/>
          <pc:sldMk cId="4183715489" sldId="273"/>
        </pc:sldMkLst>
        <pc:picChg chg="ord">
          <ac:chgData name="Rádlová Lucie" userId="6a5538f2-a327-4ec3-a4a5-f8d8f9b80387" providerId="ADAL" clId="{8DEC876B-E334-44A3-8A8B-013E668C1EA7}" dt="2025-06-18T09:19:00.247" v="4902" actId="171"/>
          <ac:picMkLst>
            <pc:docMk/>
            <pc:sldMk cId="4183715489" sldId="273"/>
            <ac:picMk id="2" creationId="{0C1F9E8B-699E-D328-5DD9-E33BFCC9860D}"/>
          </ac:picMkLst>
        </pc:picChg>
      </pc:sldChg>
      <pc:sldChg chg="modTransition">
        <pc:chgData name="Rádlová Lucie" userId="6a5538f2-a327-4ec3-a4a5-f8d8f9b80387" providerId="ADAL" clId="{8DEC876B-E334-44A3-8A8B-013E668C1EA7}" dt="2025-06-18T14:28:03.321" v="5937"/>
        <pc:sldMkLst>
          <pc:docMk/>
          <pc:sldMk cId="306412533" sldId="274"/>
        </pc:sldMkLst>
      </pc:sldChg>
      <pc:sldChg chg="modSp add mod modTransition">
        <pc:chgData name="Rádlová Lucie" userId="6a5538f2-a327-4ec3-a4a5-f8d8f9b80387" providerId="ADAL" clId="{8DEC876B-E334-44A3-8A8B-013E668C1EA7}" dt="2025-06-18T14:28:03.321" v="5937"/>
        <pc:sldMkLst>
          <pc:docMk/>
          <pc:sldMk cId="4214375533" sldId="281"/>
        </pc:sldMkLst>
        <pc:spChg chg="mod">
          <ac:chgData name="Rádlová Lucie" userId="6a5538f2-a327-4ec3-a4a5-f8d8f9b80387" providerId="ADAL" clId="{8DEC876B-E334-44A3-8A8B-013E668C1EA7}" dt="2025-06-17T12:24:11.603" v="1646" actId="14100"/>
          <ac:spMkLst>
            <pc:docMk/>
            <pc:sldMk cId="4214375533" sldId="281"/>
            <ac:spMk id="8" creationId="{FCB014C8-1B48-497F-98F7-027E276B8FA1}"/>
          </ac:spMkLst>
        </pc:spChg>
        <pc:spChg chg="mod">
          <ac:chgData name="Rádlová Lucie" userId="6a5538f2-a327-4ec3-a4a5-f8d8f9b80387" providerId="ADAL" clId="{8DEC876B-E334-44A3-8A8B-013E668C1EA7}" dt="2025-06-17T12:23:37.851" v="1635" actId="2711"/>
          <ac:spMkLst>
            <pc:docMk/>
            <pc:sldMk cId="4214375533" sldId="281"/>
            <ac:spMk id="10" creationId="{67DD33FA-0487-4B36-A91B-B48F48F0E763}"/>
          </ac:spMkLst>
        </pc:spChg>
        <pc:spChg chg="mod">
          <ac:chgData name="Rádlová Lucie" userId="6a5538f2-a327-4ec3-a4a5-f8d8f9b80387" providerId="ADAL" clId="{8DEC876B-E334-44A3-8A8B-013E668C1EA7}" dt="2025-06-17T12:23:37.851" v="1635" actId="2711"/>
          <ac:spMkLst>
            <pc:docMk/>
            <pc:sldMk cId="4214375533" sldId="281"/>
            <ac:spMk id="12" creationId="{88F901DE-4F16-4790-9C87-89A677C845CE}"/>
          </ac:spMkLst>
        </pc:spChg>
        <pc:spChg chg="mod">
          <ac:chgData name="Rádlová Lucie" userId="6a5538f2-a327-4ec3-a4a5-f8d8f9b80387" providerId="ADAL" clId="{8DEC876B-E334-44A3-8A8B-013E668C1EA7}" dt="2025-06-17T12:23:37.851" v="1635" actId="2711"/>
          <ac:spMkLst>
            <pc:docMk/>
            <pc:sldMk cId="4214375533" sldId="281"/>
            <ac:spMk id="13" creationId="{30D26383-ADB7-4BA5-BA45-03E5F0F23DA5}"/>
          </ac:spMkLst>
        </pc:spChg>
        <pc:spChg chg="mod">
          <ac:chgData name="Rádlová Lucie" userId="6a5538f2-a327-4ec3-a4a5-f8d8f9b80387" providerId="ADAL" clId="{8DEC876B-E334-44A3-8A8B-013E668C1EA7}" dt="2025-06-17T12:23:37.851" v="1635" actId="2711"/>
          <ac:spMkLst>
            <pc:docMk/>
            <pc:sldMk cId="4214375533" sldId="281"/>
            <ac:spMk id="14" creationId="{2F4B7A76-8908-449A-BBCF-C203CE7817FA}"/>
          </ac:spMkLst>
        </pc:spChg>
        <pc:cxnChg chg="mod">
          <ac:chgData name="Rádlová Lucie" userId="6a5538f2-a327-4ec3-a4a5-f8d8f9b80387" providerId="ADAL" clId="{8DEC876B-E334-44A3-8A8B-013E668C1EA7}" dt="2025-06-17T12:22:08.546" v="1546" actId="208"/>
          <ac:cxnSpMkLst>
            <pc:docMk/>
            <pc:sldMk cId="4214375533" sldId="281"/>
            <ac:cxnSpMk id="15" creationId="{A8DB9E97-275A-4B02-8A5C-6D5EC902B25C}"/>
          </ac:cxnSpMkLst>
        </pc:cxnChg>
        <pc:cxnChg chg="mod">
          <ac:chgData name="Rádlová Lucie" userId="6a5538f2-a327-4ec3-a4a5-f8d8f9b80387" providerId="ADAL" clId="{8DEC876B-E334-44A3-8A8B-013E668C1EA7}" dt="2025-06-17T12:22:08.546" v="1546" actId="208"/>
          <ac:cxnSpMkLst>
            <pc:docMk/>
            <pc:sldMk cId="4214375533" sldId="281"/>
            <ac:cxnSpMk id="16" creationId="{9EE25BAC-DA66-45E3-AFB6-DBB6DEFF7CDE}"/>
          </ac:cxnSpMkLst>
        </pc:cxnChg>
      </pc:sldChg>
      <pc:sldChg chg="modSp mod modTransition modCm">
        <pc:chgData name="Rádlová Lucie" userId="6a5538f2-a327-4ec3-a4a5-f8d8f9b80387" providerId="ADAL" clId="{8DEC876B-E334-44A3-8A8B-013E668C1EA7}" dt="2025-06-18T14:28:03.321" v="5937"/>
        <pc:sldMkLst>
          <pc:docMk/>
          <pc:sldMk cId="3921448194" sldId="288"/>
        </pc:sldMkLst>
        <pc:spChg chg="mod">
          <ac:chgData name="Rádlová Lucie" userId="6a5538f2-a327-4ec3-a4a5-f8d8f9b80387" providerId="ADAL" clId="{8DEC876B-E334-44A3-8A8B-013E668C1EA7}" dt="2025-06-17T12:47:27.920" v="1804" actId="207"/>
          <ac:spMkLst>
            <pc:docMk/>
            <pc:sldMk cId="3921448194" sldId="288"/>
            <ac:spMk id="3" creationId="{C39F1D3A-A0A2-CF37-75CC-29B5797A665A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Rádlová Lucie" userId="6a5538f2-a327-4ec3-a4a5-f8d8f9b80387" providerId="ADAL" clId="{8DEC876B-E334-44A3-8A8B-013E668C1EA7}" dt="2025-06-17T12:47:19.822" v="1801" actId="20577"/>
              <pc2:cmMkLst xmlns:pc2="http://schemas.microsoft.com/office/powerpoint/2019/9/main/command">
                <pc:docMk/>
                <pc:sldMk cId="3921448194" sldId="288"/>
                <pc2:cmMk id="{B26F22C2-58BD-4479-8148-CEC7EEFAADCB}"/>
              </pc2:cmMkLst>
            </pc226:cmChg>
          </p:ext>
        </pc:extLst>
      </pc:sldChg>
      <pc:sldChg chg="modSp mod modTransition">
        <pc:chgData name="Rádlová Lucie" userId="6a5538f2-a327-4ec3-a4a5-f8d8f9b80387" providerId="ADAL" clId="{8DEC876B-E334-44A3-8A8B-013E668C1EA7}" dt="2025-06-18T14:28:03.321" v="5937"/>
        <pc:sldMkLst>
          <pc:docMk/>
          <pc:sldMk cId="4016397774" sldId="310"/>
        </pc:sldMkLst>
        <pc:spChg chg="mod">
          <ac:chgData name="Rádlová Lucie" userId="6a5538f2-a327-4ec3-a4a5-f8d8f9b80387" providerId="ADAL" clId="{8DEC876B-E334-44A3-8A8B-013E668C1EA7}" dt="2025-06-17T13:04:21.917" v="1895" actId="403"/>
          <ac:spMkLst>
            <pc:docMk/>
            <pc:sldMk cId="4016397774" sldId="310"/>
            <ac:spMk id="4" creationId="{16C805AA-FA55-69EC-1038-5D6C429D0C19}"/>
          </ac:spMkLst>
        </pc:spChg>
        <pc:spChg chg="mod">
          <ac:chgData name="Rádlová Lucie" userId="6a5538f2-a327-4ec3-a4a5-f8d8f9b80387" providerId="ADAL" clId="{8DEC876B-E334-44A3-8A8B-013E668C1EA7}" dt="2025-06-17T13:04:18.910" v="1894" actId="403"/>
          <ac:spMkLst>
            <pc:docMk/>
            <pc:sldMk cId="4016397774" sldId="310"/>
            <ac:spMk id="5" creationId="{F01D408D-354C-DE57-9564-430168A4E8F3}"/>
          </ac:spMkLst>
        </pc:spChg>
        <pc:spChg chg="mod">
          <ac:chgData name="Rádlová Lucie" userId="6a5538f2-a327-4ec3-a4a5-f8d8f9b80387" providerId="ADAL" clId="{8DEC876B-E334-44A3-8A8B-013E668C1EA7}" dt="2025-06-17T13:04:13.451" v="1892" actId="14100"/>
          <ac:spMkLst>
            <pc:docMk/>
            <pc:sldMk cId="4016397774" sldId="310"/>
            <ac:spMk id="7" creationId="{FF6BF165-459D-422A-4145-0CE677BDF12F}"/>
          </ac:spMkLst>
        </pc:spChg>
        <pc:graphicFrameChg chg="modGraphic">
          <ac:chgData name="Rádlová Lucie" userId="6a5538f2-a327-4ec3-a4a5-f8d8f9b80387" providerId="ADAL" clId="{8DEC876B-E334-44A3-8A8B-013E668C1EA7}" dt="2025-06-17T13:04:48.456" v="1907" actId="123"/>
          <ac:graphicFrameMkLst>
            <pc:docMk/>
            <pc:sldMk cId="4016397774" sldId="310"/>
            <ac:graphicFrameMk id="6" creationId="{92DEF390-3F47-4D15-ED49-0AB4E1E5BD0D}"/>
          </ac:graphicFrameMkLst>
        </pc:graphicFrameChg>
        <pc:graphicFrameChg chg="modGraphic">
          <ac:chgData name="Rádlová Lucie" userId="6a5538f2-a327-4ec3-a4a5-f8d8f9b80387" providerId="ADAL" clId="{8DEC876B-E334-44A3-8A8B-013E668C1EA7}" dt="2025-06-17T13:04:44.780" v="1905" actId="123"/>
          <ac:graphicFrameMkLst>
            <pc:docMk/>
            <pc:sldMk cId="4016397774" sldId="310"/>
            <ac:graphicFrameMk id="19" creationId="{7879464D-C90C-1EA6-D06C-74A52DD6740B}"/>
          </ac:graphicFrameMkLst>
        </pc:graphicFrameChg>
      </pc:sldChg>
      <pc:sldChg chg="modSp mod modTransition">
        <pc:chgData name="Rádlová Lucie" userId="6a5538f2-a327-4ec3-a4a5-f8d8f9b80387" providerId="ADAL" clId="{8DEC876B-E334-44A3-8A8B-013E668C1EA7}" dt="2025-06-18T14:28:03.321" v="5937"/>
        <pc:sldMkLst>
          <pc:docMk/>
          <pc:sldMk cId="3196642649" sldId="311"/>
        </pc:sldMkLst>
        <pc:grpChg chg="mod">
          <ac:chgData name="Rádlová Lucie" userId="6a5538f2-a327-4ec3-a4a5-f8d8f9b80387" providerId="ADAL" clId="{8DEC876B-E334-44A3-8A8B-013E668C1EA7}" dt="2025-06-17T13:05:01.660" v="1909" actId="1076"/>
          <ac:grpSpMkLst>
            <pc:docMk/>
            <pc:sldMk cId="3196642649" sldId="311"/>
            <ac:grpSpMk id="5" creationId="{3CCEF643-15B5-0C21-253C-32E1A6DFC9F0}"/>
          </ac:grpSpMkLst>
        </pc:grpChg>
        <pc:graphicFrameChg chg="modGraphic">
          <ac:chgData name="Rádlová Lucie" userId="6a5538f2-a327-4ec3-a4a5-f8d8f9b80387" providerId="ADAL" clId="{8DEC876B-E334-44A3-8A8B-013E668C1EA7}" dt="2025-06-17T13:04:56.136" v="1908" actId="403"/>
          <ac:graphicFrameMkLst>
            <pc:docMk/>
            <pc:sldMk cId="3196642649" sldId="311"/>
            <ac:graphicFrameMk id="3" creationId="{0E6C5DA4-8C85-463C-9C82-09F3E418FD8C}"/>
          </ac:graphicFrameMkLst>
        </pc:graphicFrameChg>
        <pc:picChg chg="mod">
          <ac:chgData name="Rádlová Lucie" userId="6a5538f2-a327-4ec3-a4a5-f8d8f9b80387" providerId="ADAL" clId="{8DEC876B-E334-44A3-8A8B-013E668C1EA7}" dt="2025-06-17T13:05:01.660" v="1909" actId="1076"/>
          <ac:picMkLst>
            <pc:docMk/>
            <pc:sldMk cId="3196642649" sldId="311"/>
            <ac:picMk id="4" creationId="{FB49D215-ABC6-5844-179D-89DA4207F549}"/>
          </ac:picMkLst>
        </pc:picChg>
      </pc:sldChg>
      <pc:sldChg chg="del">
        <pc:chgData name="Rádlová Lucie" userId="6a5538f2-a327-4ec3-a4a5-f8d8f9b80387" providerId="ADAL" clId="{8DEC876B-E334-44A3-8A8B-013E668C1EA7}" dt="2025-06-17T13:53:34.302" v="1910" actId="47"/>
        <pc:sldMkLst>
          <pc:docMk/>
          <pc:sldMk cId="672372733" sldId="312"/>
        </pc:sldMkLst>
      </pc:sldChg>
      <pc:sldChg chg="modTransition">
        <pc:chgData name="Rádlová Lucie" userId="6a5538f2-a327-4ec3-a4a5-f8d8f9b80387" providerId="ADAL" clId="{8DEC876B-E334-44A3-8A8B-013E668C1EA7}" dt="2025-06-18T14:28:03.321" v="5937"/>
        <pc:sldMkLst>
          <pc:docMk/>
          <pc:sldMk cId="1920205958" sldId="367"/>
        </pc:sldMkLst>
      </pc:sldChg>
      <pc:sldChg chg="modTransition">
        <pc:chgData name="Rádlová Lucie" userId="6a5538f2-a327-4ec3-a4a5-f8d8f9b80387" providerId="ADAL" clId="{8DEC876B-E334-44A3-8A8B-013E668C1EA7}" dt="2025-06-18T14:28:03.321" v="5937"/>
        <pc:sldMkLst>
          <pc:docMk/>
          <pc:sldMk cId="3530459305" sldId="742"/>
        </pc:sldMkLst>
      </pc:sldChg>
      <pc:sldChg chg="del">
        <pc:chgData name="Rádlová Lucie" userId="6a5538f2-a327-4ec3-a4a5-f8d8f9b80387" providerId="ADAL" clId="{8DEC876B-E334-44A3-8A8B-013E668C1EA7}" dt="2025-06-17T12:24:17.931" v="1647" actId="47"/>
        <pc:sldMkLst>
          <pc:docMk/>
          <pc:sldMk cId="537723386" sldId="772"/>
        </pc:sldMkLst>
      </pc:sldChg>
      <pc:sldChg chg="del">
        <pc:chgData name="Rádlová Lucie" userId="6a5538f2-a327-4ec3-a4a5-f8d8f9b80387" providerId="ADAL" clId="{8DEC876B-E334-44A3-8A8B-013E668C1EA7}" dt="2025-06-17T12:24:29.572" v="1648" actId="47"/>
        <pc:sldMkLst>
          <pc:docMk/>
          <pc:sldMk cId="2044371763" sldId="778"/>
        </pc:sldMkLst>
      </pc:sldChg>
      <pc:sldChg chg="modTransition">
        <pc:chgData name="Rádlová Lucie" userId="6a5538f2-a327-4ec3-a4a5-f8d8f9b80387" providerId="ADAL" clId="{8DEC876B-E334-44A3-8A8B-013E668C1EA7}" dt="2025-06-18T14:28:03.321" v="5937"/>
        <pc:sldMkLst>
          <pc:docMk/>
          <pc:sldMk cId="3624680356" sldId="898"/>
        </pc:sldMkLst>
      </pc:sldChg>
      <pc:sldChg chg="modTransition">
        <pc:chgData name="Rádlová Lucie" userId="6a5538f2-a327-4ec3-a4a5-f8d8f9b80387" providerId="ADAL" clId="{8DEC876B-E334-44A3-8A8B-013E668C1EA7}" dt="2025-06-18T14:28:03.321" v="5937"/>
        <pc:sldMkLst>
          <pc:docMk/>
          <pc:sldMk cId="269465509" sldId="1049"/>
        </pc:sldMkLst>
      </pc:sldChg>
      <pc:sldChg chg="modTransition">
        <pc:chgData name="Rádlová Lucie" userId="6a5538f2-a327-4ec3-a4a5-f8d8f9b80387" providerId="ADAL" clId="{8DEC876B-E334-44A3-8A8B-013E668C1EA7}" dt="2025-06-18T14:28:03.321" v="5937"/>
        <pc:sldMkLst>
          <pc:docMk/>
          <pc:sldMk cId="684656018" sldId="1050"/>
        </pc:sldMkLst>
      </pc:sldChg>
      <pc:sldChg chg="ord modTransition">
        <pc:chgData name="Rádlová Lucie" userId="6a5538f2-a327-4ec3-a4a5-f8d8f9b80387" providerId="ADAL" clId="{8DEC876B-E334-44A3-8A8B-013E668C1EA7}" dt="2025-06-18T14:28:03.321" v="5937"/>
        <pc:sldMkLst>
          <pc:docMk/>
          <pc:sldMk cId="324796687" sldId="1051"/>
        </pc:sldMkLst>
      </pc:sldChg>
      <pc:sldChg chg="del">
        <pc:chgData name="Rádlová Lucie" userId="6a5538f2-a327-4ec3-a4a5-f8d8f9b80387" providerId="ADAL" clId="{8DEC876B-E334-44A3-8A8B-013E668C1EA7}" dt="2025-06-17T13:03:34.626" v="1887" actId="47"/>
        <pc:sldMkLst>
          <pc:docMk/>
          <pc:sldMk cId="1520235286" sldId="1052"/>
        </pc:sldMkLst>
      </pc:sldChg>
      <pc:sldChg chg="modTransition">
        <pc:chgData name="Rádlová Lucie" userId="6a5538f2-a327-4ec3-a4a5-f8d8f9b80387" providerId="ADAL" clId="{8DEC876B-E334-44A3-8A8B-013E668C1EA7}" dt="2025-06-18T14:28:03.321" v="5937"/>
        <pc:sldMkLst>
          <pc:docMk/>
          <pc:sldMk cId="1809327459" sldId="1053"/>
        </pc:sldMkLst>
      </pc:sldChg>
      <pc:sldChg chg="del">
        <pc:chgData name="Rádlová Lucie" userId="6a5538f2-a327-4ec3-a4a5-f8d8f9b80387" providerId="ADAL" clId="{8DEC876B-E334-44A3-8A8B-013E668C1EA7}" dt="2025-06-17T12:37:39.917" v="1786" actId="47"/>
        <pc:sldMkLst>
          <pc:docMk/>
          <pc:sldMk cId="4045386675" sldId="1055"/>
        </pc:sldMkLst>
      </pc:sldChg>
      <pc:sldChg chg="delSp modSp mod ord modTransition modClrScheme chgLayout">
        <pc:chgData name="Rádlová Lucie" userId="6a5538f2-a327-4ec3-a4a5-f8d8f9b80387" providerId="ADAL" clId="{8DEC876B-E334-44A3-8A8B-013E668C1EA7}" dt="2025-06-18T14:28:03.321" v="5937"/>
        <pc:sldMkLst>
          <pc:docMk/>
          <pc:sldMk cId="4061104601" sldId="1056"/>
        </pc:sldMkLst>
        <pc:spChg chg="del mod">
          <ac:chgData name="Rádlová Lucie" userId="6a5538f2-a327-4ec3-a4a5-f8d8f9b80387" providerId="ADAL" clId="{8DEC876B-E334-44A3-8A8B-013E668C1EA7}" dt="2025-06-17T07:26:12.726" v="1543" actId="700"/>
          <ac:spMkLst>
            <pc:docMk/>
            <pc:sldMk cId="4061104601" sldId="1056"/>
            <ac:spMk id="2" creationId="{23272E8F-8D72-6ED7-C93B-31DE84549B49}"/>
          </ac:spMkLst>
        </pc:spChg>
        <pc:picChg chg="mod modCrop">
          <ac:chgData name="Rádlová Lucie" userId="6a5538f2-a327-4ec3-a4a5-f8d8f9b80387" providerId="ADAL" clId="{8DEC876B-E334-44A3-8A8B-013E668C1EA7}" dt="2025-06-17T12:33:03.486" v="1785" actId="14100"/>
          <ac:picMkLst>
            <pc:docMk/>
            <pc:sldMk cId="4061104601" sldId="1056"/>
            <ac:picMk id="4" creationId="{A8A6673E-6AAF-230B-107A-613681BB220C}"/>
          </ac:picMkLst>
        </pc:picChg>
      </pc:sldChg>
      <pc:sldChg chg="modTransition">
        <pc:chgData name="Rádlová Lucie" userId="6a5538f2-a327-4ec3-a4a5-f8d8f9b80387" providerId="ADAL" clId="{8DEC876B-E334-44A3-8A8B-013E668C1EA7}" dt="2025-06-18T14:28:03.321" v="5937"/>
        <pc:sldMkLst>
          <pc:docMk/>
          <pc:sldMk cId="853626092" sldId="1057"/>
        </pc:sldMkLst>
      </pc:sldChg>
      <pc:sldChg chg="addSp modSp mod modTransition">
        <pc:chgData name="Rádlová Lucie" userId="6a5538f2-a327-4ec3-a4a5-f8d8f9b80387" providerId="ADAL" clId="{8DEC876B-E334-44A3-8A8B-013E668C1EA7}" dt="2025-06-18T14:28:03.321" v="5937"/>
        <pc:sldMkLst>
          <pc:docMk/>
          <pc:sldMk cId="1163398171" sldId="1058"/>
        </pc:sldMkLst>
        <pc:spChg chg="mod">
          <ac:chgData name="Rádlová Lucie" userId="6a5538f2-a327-4ec3-a4a5-f8d8f9b80387" providerId="ADAL" clId="{8DEC876B-E334-44A3-8A8B-013E668C1EA7}" dt="2025-06-18T09:41:09.040" v="5837" actId="6549"/>
          <ac:spMkLst>
            <pc:docMk/>
            <pc:sldMk cId="1163398171" sldId="1058"/>
            <ac:spMk id="6" creationId="{0BA6FAA5-B522-9731-F818-3E3F8E00DA9A}"/>
          </ac:spMkLst>
        </pc:spChg>
        <pc:picChg chg="add mod">
          <ac:chgData name="Rádlová Lucie" userId="6a5538f2-a327-4ec3-a4a5-f8d8f9b80387" providerId="ADAL" clId="{8DEC876B-E334-44A3-8A8B-013E668C1EA7}" dt="2025-06-18T09:19:15.737" v="4903"/>
          <ac:picMkLst>
            <pc:docMk/>
            <pc:sldMk cId="1163398171" sldId="1058"/>
            <ac:picMk id="4" creationId="{35CC77F9-E9C4-0038-ED9C-BAA1A3C15150}"/>
          </ac:picMkLst>
        </pc:picChg>
      </pc:sldChg>
      <pc:sldChg chg="addSp delSp modSp add mod ord modTransition">
        <pc:chgData name="Rádlová Lucie" userId="6a5538f2-a327-4ec3-a4a5-f8d8f9b80387" providerId="ADAL" clId="{8DEC876B-E334-44A3-8A8B-013E668C1EA7}" dt="2025-06-18T14:28:03.321" v="5937"/>
        <pc:sldMkLst>
          <pc:docMk/>
          <pc:sldMk cId="3998020840" sldId="1059"/>
        </pc:sldMkLst>
        <pc:spChg chg="add mod">
          <ac:chgData name="Rádlová Lucie" userId="6a5538f2-a327-4ec3-a4a5-f8d8f9b80387" providerId="ADAL" clId="{8DEC876B-E334-44A3-8A8B-013E668C1EA7}" dt="2025-06-17T07:00:11.222" v="91"/>
          <ac:spMkLst>
            <pc:docMk/>
            <pc:sldMk cId="3998020840" sldId="1059"/>
            <ac:spMk id="2" creationId="{CACA869E-F382-D949-6792-ECD9A8002120}"/>
          </ac:spMkLst>
        </pc:spChg>
        <pc:spChg chg="add mod">
          <ac:chgData name="Rádlová Lucie" userId="6a5538f2-a327-4ec3-a4a5-f8d8f9b80387" providerId="ADAL" clId="{8DEC876B-E334-44A3-8A8B-013E668C1EA7}" dt="2025-06-17T07:00:17.145" v="94"/>
          <ac:spMkLst>
            <pc:docMk/>
            <pc:sldMk cId="3998020840" sldId="1059"/>
            <ac:spMk id="3" creationId="{5FDF2117-2FC0-500E-5921-C837B0D5C2EE}"/>
          </ac:spMkLst>
        </pc:spChg>
        <pc:spChg chg="mod">
          <ac:chgData name="Rádlová Lucie" userId="6a5538f2-a327-4ec3-a4a5-f8d8f9b80387" providerId="ADAL" clId="{8DEC876B-E334-44A3-8A8B-013E668C1EA7}" dt="2025-06-17T07:01:22.028" v="227" actId="1076"/>
          <ac:spMkLst>
            <pc:docMk/>
            <pc:sldMk cId="3998020840" sldId="1059"/>
            <ac:spMk id="5" creationId="{22812251-A596-BFB0-55AE-CE564A6BD12D}"/>
          </ac:spMkLst>
        </pc:spChg>
        <pc:spChg chg="mod">
          <ac:chgData name="Rádlová Lucie" userId="6a5538f2-a327-4ec3-a4a5-f8d8f9b80387" providerId="ADAL" clId="{8DEC876B-E334-44A3-8A8B-013E668C1EA7}" dt="2025-06-18T09:41:17.040" v="5839"/>
          <ac:spMkLst>
            <pc:docMk/>
            <pc:sldMk cId="3998020840" sldId="1059"/>
            <ac:spMk id="6" creationId="{A036E02E-F814-5DF0-5FD9-5A52CDF90FBF}"/>
          </ac:spMkLst>
        </pc:spChg>
        <pc:spChg chg="add mod">
          <ac:chgData name="Rádlová Lucie" userId="6a5538f2-a327-4ec3-a4a5-f8d8f9b80387" providerId="ADAL" clId="{8DEC876B-E334-44A3-8A8B-013E668C1EA7}" dt="2025-06-17T07:13:59.478" v="1014" actId="1076"/>
          <ac:spMkLst>
            <pc:docMk/>
            <pc:sldMk cId="3998020840" sldId="1059"/>
            <ac:spMk id="9" creationId="{EF44C58D-CAC1-9D87-0F43-34F42DEF60DA}"/>
          </ac:spMkLst>
        </pc:spChg>
        <pc:spChg chg="del">
          <ac:chgData name="Rádlová Lucie" userId="6a5538f2-a327-4ec3-a4a5-f8d8f9b80387" providerId="ADAL" clId="{8DEC876B-E334-44A3-8A8B-013E668C1EA7}" dt="2025-06-17T06:59:12.300" v="3" actId="478"/>
          <ac:spMkLst>
            <pc:docMk/>
            <pc:sldMk cId="3998020840" sldId="1059"/>
            <ac:spMk id="10" creationId="{50B19CF1-4C84-0A3A-59E1-A55A854B3A5F}"/>
          </ac:spMkLst>
        </pc:spChg>
        <pc:spChg chg="mod">
          <ac:chgData name="Rádlová Lucie" userId="6a5538f2-a327-4ec3-a4a5-f8d8f9b80387" providerId="ADAL" clId="{8DEC876B-E334-44A3-8A8B-013E668C1EA7}" dt="2025-06-17T07:01:18.082" v="226" actId="404"/>
          <ac:spMkLst>
            <pc:docMk/>
            <pc:sldMk cId="3998020840" sldId="1059"/>
            <ac:spMk id="13" creationId="{C556DECF-3B61-616A-78A9-2F60FA1963C5}"/>
          </ac:spMkLst>
        </pc:spChg>
        <pc:picChg chg="add mod ord modCrop">
          <ac:chgData name="Rádlová Lucie" userId="6a5538f2-a327-4ec3-a4a5-f8d8f9b80387" providerId="ADAL" clId="{8DEC876B-E334-44A3-8A8B-013E668C1EA7}" dt="2025-06-17T07:07:21.152" v="420" actId="171"/>
          <ac:picMkLst>
            <pc:docMk/>
            <pc:sldMk cId="3998020840" sldId="1059"/>
            <ac:picMk id="7" creationId="{0179E7C4-C68F-FF65-061D-F7D4A82ABB5B}"/>
          </ac:picMkLst>
        </pc:picChg>
        <pc:picChg chg="del">
          <ac:chgData name="Rádlová Lucie" userId="6a5538f2-a327-4ec3-a4a5-f8d8f9b80387" providerId="ADAL" clId="{8DEC876B-E334-44A3-8A8B-013E668C1EA7}" dt="2025-06-17T07:07:23.003" v="421" actId="478"/>
          <ac:picMkLst>
            <pc:docMk/>
            <pc:sldMk cId="3998020840" sldId="1059"/>
            <ac:picMk id="17" creationId="{398C6E99-8A51-6448-030A-099D37C6C613}"/>
          </ac:picMkLst>
        </pc:picChg>
        <pc:picChg chg="mod">
          <ac:chgData name="Rádlová Lucie" userId="6a5538f2-a327-4ec3-a4a5-f8d8f9b80387" providerId="ADAL" clId="{8DEC876B-E334-44A3-8A8B-013E668C1EA7}" dt="2025-06-17T07:03:09.529" v="393" actId="1076"/>
          <ac:picMkLst>
            <pc:docMk/>
            <pc:sldMk cId="3998020840" sldId="1059"/>
            <ac:picMk id="29" creationId="{F64E4D8D-5889-8512-04B5-AC7201EE971F}"/>
          </ac:picMkLst>
        </pc:picChg>
      </pc:sldChg>
      <pc:sldChg chg="addSp delSp modSp add mod ord modTransition">
        <pc:chgData name="Rádlová Lucie" userId="6a5538f2-a327-4ec3-a4a5-f8d8f9b80387" providerId="ADAL" clId="{8DEC876B-E334-44A3-8A8B-013E668C1EA7}" dt="2025-06-18T14:28:03.321" v="5937"/>
        <pc:sldMkLst>
          <pc:docMk/>
          <pc:sldMk cId="1788438188" sldId="1060"/>
        </pc:sldMkLst>
        <pc:spChg chg="del">
          <ac:chgData name="Rádlová Lucie" userId="6a5538f2-a327-4ec3-a4a5-f8d8f9b80387" providerId="ADAL" clId="{8DEC876B-E334-44A3-8A8B-013E668C1EA7}" dt="2025-06-17T07:16:57.842" v="1023" actId="478"/>
          <ac:spMkLst>
            <pc:docMk/>
            <pc:sldMk cId="1788438188" sldId="1060"/>
            <ac:spMk id="5" creationId="{DAD8BE2A-ADD5-C355-BB89-216A956A04B2}"/>
          </ac:spMkLst>
        </pc:spChg>
        <pc:spChg chg="add del mod">
          <ac:chgData name="Rádlová Lucie" userId="6a5538f2-a327-4ec3-a4a5-f8d8f9b80387" providerId="ADAL" clId="{8DEC876B-E334-44A3-8A8B-013E668C1EA7}" dt="2025-06-18T09:37:20.579" v="5791" actId="20577"/>
          <ac:spMkLst>
            <pc:docMk/>
            <pc:sldMk cId="1788438188" sldId="1060"/>
            <ac:spMk id="6" creationId="{EFDF3349-EA15-E5A1-A5D2-554682332D45}"/>
          </ac:spMkLst>
        </pc:spChg>
        <pc:spChg chg="add del">
          <ac:chgData name="Rádlová Lucie" userId="6a5538f2-a327-4ec3-a4a5-f8d8f9b80387" providerId="ADAL" clId="{8DEC876B-E334-44A3-8A8B-013E668C1EA7}" dt="2025-06-17T07:24:33.161" v="1499" actId="22"/>
          <ac:spMkLst>
            <pc:docMk/>
            <pc:sldMk cId="1788438188" sldId="1060"/>
            <ac:spMk id="8" creationId="{F7C84463-CE46-2B1E-F746-925A3897C582}"/>
          </ac:spMkLst>
        </pc:spChg>
        <pc:spChg chg="del">
          <ac:chgData name="Rádlová Lucie" userId="6a5538f2-a327-4ec3-a4a5-f8d8f9b80387" providerId="ADAL" clId="{8DEC876B-E334-44A3-8A8B-013E668C1EA7}" dt="2025-06-17T07:18:14.480" v="1024" actId="478"/>
          <ac:spMkLst>
            <pc:docMk/>
            <pc:sldMk cId="1788438188" sldId="1060"/>
            <ac:spMk id="9" creationId="{0B551821-9075-BE98-CE01-C84915C17C52}"/>
          </ac:spMkLst>
        </pc:spChg>
        <pc:spChg chg="add mod">
          <ac:chgData name="Rádlová Lucie" userId="6a5538f2-a327-4ec3-a4a5-f8d8f9b80387" providerId="ADAL" clId="{8DEC876B-E334-44A3-8A8B-013E668C1EA7}" dt="2025-06-17T07:25:06.196" v="1538" actId="12"/>
          <ac:spMkLst>
            <pc:docMk/>
            <pc:sldMk cId="1788438188" sldId="1060"/>
            <ac:spMk id="10" creationId="{499CEB96-3143-3518-6091-88CB0E83F71D}"/>
          </ac:spMkLst>
        </pc:spChg>
        <pc:spChg chg="add mod">
          <ac:chgData name="Rádlová Lucie" userId="6a5538f2-a327-4ec3-a4a5-f8d8f9b80387" providerId="ADAL" clId="{8DEC876B-E334-44A3-8A8B-013E668C1EA7}" dt="2025-06-18T09:38:50.813" v="5811" actId="404"/>
          <ac:spMkLst>
            <pc:docMk/>
            <pc:sldMk cId="1788438188" sldId="1060"/>
            <ac:spMk id="12" creationId="{D9471D72-705A-5F89-9419-DCBA3FD539E4}"/>
          </ac:spMkLst>
        </pc:spChg>
        <pc:spChg chg="mod">
          <ac:chgData name="Rádlová Lucie" userId="6a5538f2-a327-4ec3-a4a5-f8d8f9b80387" providerId="ADAL" clId="{8DEC876B-E334-44A3-8A8B-013E668C1EA7}" dt="2025-06-17T07:16:54.100" v="1022" actId="207"/>
          <ac:spMkLst>
            <pc:docMk/>
            <pc:sldMk cId="1788438188" sldId="1060"/>
            <ac:spMk id="13" creationId="{D7F8CB48-11EB-65CF-EBAF-CA177882587E}"/>
          </ac:spMkLst>
        </pc:spChg>
        <pc:spChg chg="add mod">
          <ac:chgData name="Rádlová Lucie" userId="6a5538f2-a327-4ec3-a4a5-f8d8f9b80387" providerId="ADAL" clId="{8DEC876B-E334-44A3-8A8B-013E668C1EA7}" dt="2025-06-18T09:38:59.721" v="5812" actId="1076"/>
          <ac:spMkLst>
            <pc:docMk/>
            <pc:sldMk cId="1788438188" sldId="1060"/>
            <ac:spMk id="18" creationId="{DBD66395-6133-C72A-27A1-9BD8143B93A5}"/>
          </ac:spMkLst>
        </pc:spChg>
        <pc:spChg chg="add mod">
          <ac:chgData name="Rádlová Lucie" userId="6a5538f2-a327-4ec3-a4a5-f8d8f9b80387" providerId="ADAL" clId="{8DEC876B-E334-44A3-8A8B-013E668C1EA7}" dt="2025-06-18T09:39:02.362" v="5813" actId="1076"/>
          <ac:spMkLst>
            <pc:docMk/>
            <pc:sldMk cId="1788438188" sldId="1060"/>
            <ac:spMk id="20" creationId="{5629CF39-501D-CCA9-1E9E-3AFEE56400DE}"/>
          </ac:spMkLst>
        </pc:spChg>
        <pc:picChg chg="add mod ord modCrop">
          <ac:chgData name="Rádlová Lucie" userId="6a5538f2-a327-4ec3-a4a5-f8d8f9b80387" providerId="ADAL" clId="{8DEC876B-E334-44A3-8A8B-013E668C1EA7}" dt="2025-06-17T07:18:53.749" v="1036" actId="171"/>
          <ac:picMkLst>
            <pc:docMk/>
            <pc:sldMk cId="1788438188" sldId="1060"/>
            <ac:picMk id="3" creationId="{A4AB51A4-3F89-D8FD-8D8F-DCA01DAD97E8}"/>
          </ac:picMkLst>
        </pc:picChg>
        <pc:picChg chg="del">
          <ac:chgData name="Rádlová Lucie" userId="6a5538f2-a327-4ec3-a4a5-f8d8f9b80387" providerId="ADAL" clId="{8DEC876B-E334-44A3-8A8B-013E668C1EA7}" dt="2025-06-17T07:18:56.017" v="1037" actId="478"/>
          <ac:picMkLst>
            <pc:docMk/>
            <pc:sldMk cId="1788438188" sldId="1060"/>
            <ac:picMk id="7" creationId="{23E1B810-4753-0112-47F2-58E71EB1F3CF}"/>
          </ac:picMkLst>
        </pc:picChg>
        <pc:picChg chg="del mod">
          <ac:chgData name="Rádlová Lucie" userId="6a5538f2-a327-4ec3-a4a5-f8d8f9b80387" providerId="ADAL" clId="{8DEC876B-E334-44A3-8A8B-013E668C1EA7}" dt="2025-06-18T09:38:37.215" v="5807" actId="478"/>
          <ac:picMkLst>
            <pc:docMk/>
            <pc:sldMk cId="1788438188" sldId="1060"/>
            <ac:picMk id="29" creationId="{8961F6D4-4434-1B1F-B4A4-922BC37FC55C}"/>
          </ac:picMkLst>
        </pc:picChg>
      </pc:sldChg>
      <pc:sldChg chg="add del">
        <pc:chgData name="Rádlová Lucie" userId="6a5538f2-a327-4ec3-a4a5-f8d8f9b80387" providerId="ADAL" clId="{8DEC876B-E334-44A3-8A8B-013E668C1EA7}" dt="2025-06-17T07:16:24.833" v="1019"/>
        <pc:sldMkLst>
          <pc:docMk/>
          <pc:sldMk cId="2393658572" sldId="1061"/>
        </pc:sldMkLst>
      </pc:sldChg>
      <pc:sldChg chg="modSp new mod modTransition">
        <pc:chgData name="Rádlová Lucie" userId="6a5538f2-a327-4ec3-a4a5-f8d8f9b80387" providerId="ADAL" clId="{8DEC876B-E334-44A3-8A8B-013E668C1EA7}" dt="2025-06-18T14:28:03.321" v="5937"/>
        <pc:sldMkLst>
          <pc:docMk/>
          <pc:sldMk cId="4264236429" sldId="1061"/>
        </pc:sldMkLst>
        <pc:spChg chg="mod">
          <ac:chgData name="Rádlová Lucie" userId="6a5538f2-a327-4ec3-a4a5-f8d8f9b80387" providerId="ADAL" clId="{8DEC876B-E334-44A3-8A8B-013E668C1EA7}" dt="2025-06-17T12:25:39.934" v="1683" actId="404"/>
          <ac:spMkLst>
            <pc:docMk/>
            <pc:sldMk cId="4264236429" sldId="1061"/>
            <ac:spMk id="2" creationId="{C30B8D49-0174-0964-C271-1819E2F091A0}"/>
          </ac:spMkLst>
        </pc:spChg>
      </pc:sldChg>
      <pc:sldChg chg="add del">
        <pc:chgData name="Rádlová Lucie" userId="6a5538f2-a327-4ec3-a4a5-f8d8f9b80387" providerId="ADAL" clId="{8DEC876B-E334-44A3-8A8B-013E668C1EA7}" dt="2025-06-17T12:26:22.271" v="1688" actId="47"/>
        <pc:sldMkLst>
          <pc:docMk/>
          <pc:sldMk cId="163045921" sldId="1062"/>
        </pc:sldMkLst>
      </pc:sldChg>
      <pc:sldChg chg="modSp new mod modTransition">
        <pc:chgData name="Rádlová Lucie" userId="6a5538f2-a327-4ec3-a4a5-f8d8f9b80387" providerId="ADAL" clId="{8DEC876B-E334-44A3-8A8B-013E668C1EA7}" dt="2025-06-18T14:28:03.321" v="5937"/>
        <pc:sldMkLst>
          <pc:docMk/>
          <pc:sldMk cId="1325718773" sldId="1063"/>
        </pc:sldMkLst>
        <pc:spChg chg="mod">
          <ac:chgData name="Rádlová Lucie" userId="6a5538f2-a327-4ec3-a4a5-f8d8f9b80387" providerId="ADAL" clId="{8DEC876B-E334-44A3-8A8B-013E668C1EA7}" dt="2025-06-17T12:26:45.820" v="1728" actId="6549"/>
          <ac:spMkLst>
            <pc:docMk/>
            <pc:sldMk cId="1325718773" sldId="1063"/>
            <ac:spMk id="2" creationId="{32BCEA07-D195-3378-45F6-DCBA0F407CFB}"/>
          </ac:spMkLst>
        </pc:spChg>
      </pc:sldChg>
      <pc:sldChg chg="add del">
        <pc:chgData name="Rádlová Lucie" userId="6a5538f2-a327-4ec3-a4a5-f8d8f9b80387" providerId="ADAL" clId="{8DEC876B-E334-44A3-8A8B-013E668C1EA7}" dt="2025-06-17T12:26:11.998" v="1686" actId="47"/>
        <pc:sldMkLst>
          <pc:docMk/>
          <pc:sldMk cId="1568699884" sldId="1063"/>
        </pc:sldMkLst>
      </pc:sldChg>
      <pc:sldChg chg="new del">
        <pc:chgData name="Rádlová Lucie" userId="6a5538f2-a327-4ec3-a4a5-f8d8f9b80387" providerId="ADAL" clId="{8DEC876B-E334-44A3-8A8B-013E668C1EA7}" dt="2025-06-17T12:32:30.175" v="1782" actId="47"/>
        <pc:sldMkLst>
          <pc:docMk/>
          <pc:sldMk cId="1961832316" sldId="1064"/>
        </pc:sldMkLst>
      </pc:sldChg>
      <pc:sldChg chg="addSp delSp modSp add mod ord modTransition">
        <pc:chgData name="Rádlová Lucie" userId="6a5538f2-a327-4ec3-a4a5-f8d8f9b80387" providerId="ADAL" clId="{8DEC876B-E334-44A3-8A8B-013E668C1EA7}" dt="2025-06-18T14:28:03.321" v="5937"/>
        <pc:sldMkLst>
          <pc:docMk/>
          <pc:sldMk cId="3510422300" sldId="1064"/>
        </pc:sldMkLst>
        <pc:spChg chg="mod">
          <ac:chgData name="Rádlová Lucie" userId="6a5538f2-a327-4ec3-a4a5-f8d8f9b80387" providerId="ADAL" clId="{8DEC876B-E334-44A3-8A8B-013E668C1EA7}" dt="2025-06-17T14:27:50.282" v="2041" actId="1076"/>
          <ac:spMkLst>
            <pc:docMk/>
            <pc:sldMk cId="3510422300" sldId="1064"/>
            <ac:spMk id="5" creationId="{D99CD039-CDEC-604C-E3EF-CB55F5B92226}"/>
          </ac:spMkLst>
        </pc:spChg>
        <pc:spChg chg="mod">
          <ac:chgData name="Rádlová Lucie" userId="6a5538f2-a327-4ec3-a4a5-f8d8f9b80387" providerId="ADAL" clId="{8DEC876B-E334-44A3-8A8B-013E668C1EA7}" dt="2025-06-18T09:40:05.662" v="5823" actId="20577"/>
          <ac:spMkLst>
            <pc:docMk/>
            <pc:sldMk cId="3510422300" sldId="1064"/>
            <ac:spMk id="6" creationId="{AB45BADD-AA14-A633-D078-2FDF71EDE565}"/>
          </ac:spMkLst>
        </pc:spChg>
        <pc:spChg chg="add mod">
          <ac:chgData name="Rádlová Lucie" userId="6a5538f2-a327-4ec3-a4a5-f8d8f9b80387" providerId="ADAL" clId="{8DEC876B-E334-44A3-8A8B-013E668C1EA7}" dt="2025-06-18T09:39:51.522" v="5818" actId="1076"/>
          <ac:spMkLst>
            <pc:docMk/>
            <pc:sldMk cId="3510422300" sldId="1064"/>
            <ac:spMk id="8" creationId="{2DE429D5-32B0-54D2-4E19-50E18D5DB473}"/>
          </ac:spMkLst>
        </pc:spChg>
        <pc:spChg chg="del mod">
          <ac:chgData name="Rádlová Lucie" userId="6a5538f2-a327-4ec3-a4a5-f8d8f9b80387" providerId="ADAL" clId="{8DEC876B-E334-44A3-8A8B-013E668C1EA7}" dt="2025-06-17T14:36:16.194" v="2425"/>
          <ac:spMkLst>
            <pc:docMk/>
            <pc:sldMk cId="3510422300" sldId="1064"/>
            <ac:spMk id="9" creationId="{957B9C6F-848F-0F49-7060-E089B071277A}"/>
          </ac:spMkLst>
        </pc:spChg>
        <pc:spChg chg="mod">
          <ac:chgData name="Rádlová Lucie" userId="6a5538f2-a327-4ec3-a4a5-f8d8f9b80387" providerId="ADAL" clId="{8DEC876B-E334-44A3-8A8B-013E668C1EA7}" dt="2025-06-17T14:26:42.829" v="1988" actId="20577"/>
          <ac:spMkLst>
            <pc:docMk/>
            <pc:sldMk cId="3510422300" sldId="1064"/>
            <ac:spMk id="13" creationId="{619648BC-6E35-133A-2214-227959CE0487}"/>
          </ac:spMkLst>
        </pc:spChg>
        <pc:picChg chg="add mod ord modCrop">
          <ac:chgData name="Rádlová Lucie" userId="6a5538f2-a327-4ec3-a4a5-f8d8f9b80387" providerId="ADAL" clId="{8DEC876B-E334-44A3-8A8B-013E668C1EA7}" dt="2025-06-17T14:38:04.517" v="2444" actId="171"/>
          <ac:picMkLst>
            <pc:docMk/>
            <pc:sldMk cId="3510422300" sldId="1064"/>
            <ac:picMk id="3" creationId="{8187D0C6-B050-C94D-6BA0-01013998D5BE}"/>
          </ac:picMkLst>
        </pc:picChg>
        <pc:picChg chg="del">
          <ac:chgData name="Rádlová Lucie" userId="6a5538f2-a327-4ec3-a4a5-f8d8f9b80387" providerId="ADAL" clId="{8DEC876B-E334-44A3-8A8B-013E668C1EA7}" dt="2025-06-17T14:38:06.045" v="2445" actId="478"/>
          <ac:picMkLst>
            <pc:docMk/>
            <pc:sldMk cId="3510422300" sldId="1064"/>
            <ac:picMk id="7" creationId="{D4062E5A-5F5C-864B-B57D-1E350324B60E}"/>
          </ac:picMkLst>
        </pc:picChg>
        <pc:picChg chg="del">
          <ac:chgData name="Rádlová Lucie" userId="6a5538f2-a327-4ec3-a4a5-f8d8f9b80387" providerId="ADAL" clId="{8DEC876B-E334-44A3-8A8B-013E668C1EA7}" dt="2025-06-18T09:39:44.783" v="5816" actId="478"/>
          <ac:picMkLst>
            <pc:docMk/>
            <pc:sldMk cId="3510422300" sldId="1064"/>
            <ac:picMk id="29" creationId="{9C83DB68-6C2A-1468-C6B2-DD607FCF9313}"/>
          </ac:picMkLst>
        </pc:picChg>
      </pc:sldChg>
      <pc:sldChg chg="addSp delSp modSp new mod modTransition modClrScheme chgLayout">
        <pc:chgData name="Rádlová Lucie" userId="6a5538f2-a327-4ec3-a4a5-f8d8f9b80387" providerId="ADAL" clId="{8DEC876B-E334-44A3-8A8B-013E668C1EA7}" dt="2025-06-18T14:28:03.321" v="5937"/>
        <pc:sldMkLst>
          <pc:docMk/>
          <pc:sldMk cId="3744649451" sldId="1065"/>
        </pc:sldMkLst>
        <pc:spChg chg="del mod ord">
          <ac:chgData name="Rádlová Lucie" userId="6a5538f2-a327-4ec3-a4a5-f8d8f9b80387" providerId="ADAL" clId="{8DEC876B-E334-44A3-8A8B-013E668C1EA7}" dt="2025-06-17T14:43:44.255" v="2525" actId="700"/>
          <ac:spMkLst>
            <pc:docMk/>
            <pc:sldMk cId="3744649451" sldId="1065"/>
            <ac:spMk id="2" creationId="{B01DDA09-822B-ABEB-FE54-78B5ABBD4505}"/>
          </ac:spMkLst>
        </pc:spChg>
        <pc:spChg chg="add mod ord">
          <ac:chgData name="Rádlová Lucie" userId="6a5538f2-a327-4ec3-a4a5-f8d8f9b80387" providerId="ADAL" clId="{8DEC876B-E334-44A3-8A8B-013E668C1EA7}" dt="2025-06-17T14:44:07.258" v="2544" actId="113"/>
          <ac:spMkLst>
            <pc:docMk/>
            <pc:sldMk cId="3744649451" sldId="1065"/>
            <ac:spMk id="3" creationId="{8703C7A5-F73D-E895-2404-791E32DFB1AB}"/>
          </ac:spMkLst>
        </pc:spChg>
        <pc:spChg chg="add del mod ord">
          <ac:chgData name="Rádlová Lucie" userId="6a5538f2-a327-4ec3-a4a5-f8d8f9b80387" providerId="ADAL" clId="{8DEC876B-E334-44A3-8A8B-013E668C1EA7}" dt="2025-06-17T14:44:21.506" v="2545" actId="478"/>
          <ac:spMkLst>
            <pc:docMk/>
            <pc:sldMk cId="3744649451" sldId="1065"/>
            <ac:spMk id="4" creationId="{4BC80E9C-7497-247F-C344-33045029CAD9}"/>
          </ac:spMkLst>
        </pc:spChg>
        <pc:spChg chg="add mod">
          <ac:chgData name="Rádlová Lucie" userId="6a5538f2-a327-4ec3-a4a5-f8d8f9b80387" providerId="ADAL" clId="{8DEC876B-E334-44A3-8A8B-013E668C1EA7}" dt="2025-06-17T14:51:59.355" v="3083" actId="113"/>
          <ac:spMkLst>
            <pc:docMk/>
            <pc:sldMk cId="3744649451" sldId="1065"/>
            <ac:spMk id="6" creationId="{5F9DC052-34ED-3FC7-4ADB-9C39C48B2D03}"/>
          </ac:spMkLst>
        </pc:spChg>
      </pc:sldChg>
      <pc:sldChg chg="new del">
        <pc:chgData name="Rádlová Lucie" userId="6a5538f2-a327-4ec3-a4a5-f8d8f9b80387" providerId="ADAL" clId="{8DEC876B-E334-44A3-8A8B-013E668C1EA7}" dt="2025-06-17T14:59:35.782" v="3125" actId="47"/>
        <pc:sldMkLst>
          <pc:docMk/>
          <pc:sldMk cId="3785300776" sldId="1066"/>
        </pc:sldMkLst>
      </pc:sldChg>
      <pc:sldChg chg="modSp new mod modTransition">
        <pc:chgData name="Rádlová Lucie" userId="6a5538f2-a327-4ec3-a4a5-f8d8f9b80387" providerId="ADAL" clId="{8DEC876B-E334-44A3-8A8B-013E668C1EA7}" dt="2025-06-18T14:28:34.116" v="5941"/>
        <pc:sldMkLst>
          <pc:docMk/>
          <pc:sldMk cId="1109693512" sldId="1067"/>
        </pc:sldMkLst>
        <pc:spChg chg="mod">
          <ac:chgData name="Rádlová Lucie" userId="6a5538f2-a327-4ec3-a4a5-f8d8f9b80387" providerId="ADAL" clId="{8DEC876B-E334-44A3-8A8B-013E668C1EA7}" dt="2025-06-17T14:59:29.766" v="3123" actId="207"/>
          <ac:spMkLst>
            <pc:docMk/>
            <pc:sldMk cId="1109693512" sldId="1067"/>
            <ac:spMk id="2" creationId="{37AC90A3-6163-DA9E-7F8D-960256E3DE58}"/>
          </ac:spMkLst>
        </pc:spChg>
        <pc:spChg chg="mod">
          <ac:chgData name="Rádlová Lucie" userId="6a5538f2-a327-4ec3-a4a5-f8d8f9b80387" providerId="ADAL" clId="{8DEC876B-E334-44A3-8A8B-013E668C1EA7}" dt="2025-06-17T14:59:22.014" v="3121" actId="20577"/>
          <ac:spMkLst>
            <pc:docMk/>
            <pc:sldMk cId="1109693512" sldId="1067"/>
            <ac:spMk id="3" creationId="{AD65A113-8AD2-E7B8-0793-886712661041}"/>
          </ac:spMkLst>
        </pc:spChg>
      </pc:sldChg>
      <pc:sldChg chg="addSp delSp modSp add mod modTransition">
        <pc:chgData name="Rádlová Lucie" userId="6a5538f2-a327-4ec3-a4a5-f8d8f9b80387" providerId="ADAL" clId="{8DEC876B-E334-44A3-8A8B-013E668C1EA7}" dt="2025-06-18T14:28:03.321" v="5937"/>
        <pc:sldMkLst>
          <pc:docMk/>
          <pc:sldMk cId="454163198" sldId="1068"/>
        </pc:sldMkLst>
        <pc:spChg chg="del mod">
          <ac:chgData name="Rádlová Lucie" userId="6a5538f2-a327-4ec3-a4a5-f8d8f9b80387" providerId="ADAL" clId="{8DEC876B-E334-44A3-8A8B-013E668C1EA7}" dt="2025-06-18T08:53:08.102" v="3986"/>
          <ac:spMkLst>
            <pc:docMk/>
            <pc:sldMk cId="454163198" sldId="1068"/>
            <ac:spMk id="5" creationId="{CDCA98D9-2F55-9328-DC93-A45779C3C841}"/>
          </ac:spMkLst>
        </pc:spChg>
        <pc:spChg chg="mod">
          <ac:chgData name="Rádlová Lucie" userId="6a5538f2-a327-4ec3-a4a5-f8d8f9b80387" providerId="ADAL" clId="{8DEC876B-E334-44A3-8A8B-013E668C1EA7}" dt="2025-06-18T09:41:56.115" v="5873" actId="20577"/>
          <ac:spMkLst>
            <pc:docMk/>
            <pc:sldMk cId="454163198" sldId="1068"/>
            <ac:spMk id="6" creationId="{8F2BFF16-2C0E-7583-AD98-747907224AA2}"/>
          </ac:spMkLst>
        </pc:spChg>
        <pc:spChg chg="add mod">
          <ac:chgData name="Rádlová Lucie" userId="6a5538f2-a327-4ec3-a4a5-f8d8f9b80387" providerId="ADAL" clId="{8DEC876B-E334-44A3-8A8B-013E668C1EA7}" dt="2025-06-18T08:56:22.641" v="4005" actId="20577"/>
          <ac:spMkLst>
            <pc:docMk/>
            <pc:sldMk cId="454163198" sldId="1068"/>
            <ac:spMk id="8" creationId="{A6296C54-AD92-D487-D303-CA74B5D35ED8}"/>
          </ac:spMkLst>
        </pc:spChg>
        <pc:spChg chg="add mod">
          <ac:chgData name="Rádlová Lucie" userId="6a5538f2-a327-4ec3-a4a5-f8d8f9b80387" providerId="ADAL" clId="{8DEC876B-E334-44A3-8A8B-013E668C1EA7}" dt="2025-06-18T08:56:37.438" v="4006" actId="1076"/>
          <ac:spMkLst>
            <pc:docMk/>
            <pc:sldMk cId="454163198" sldId="1068"/>
            <ac:spMk id="10" creationId="{74AD8844-004F-4F23-4FB6-41716437BFD0}"/>
          </ac:spMkLst>
        </pc:spChg>
        <pc:spChg chg="add mod">
          <ac:chgData name="Rádlová Lucie" userId="6a5538f2-a327-4ec3-a4a5-f8d8f9b80387" providerId="ADAL" clId="{8DEC876B-E334-44A3-8A8B-013E668C1EA7}" dt="2025-06-18T08:56:39.798" v="4007" actId="1076"/>
          <ac:spMkLst>
            <pc:docMk/>
            <pc:sldMk cId="454163198" sldId="1068"/>
            <ac:spMk id="12" creationId="{AAB526F5-A137-B64C-2978-3CC45E41FA35}"/>
          </ac:spMkLst>
        </pc:spChg>
        <pc:spChg chg="mod">
          <ac:chgData name="Rádlová Lucie" userId="6a5538f2-a327-4ec3-a4a5-f8d8f9b80387" providerId="ADAL" clId="{8DEC876B-E334-44A3-8A8B-013E668C1EA7}" dt="2025-06-18T08:53:02.501" v="3984" actId="207"/>
          <ac:spMkLst>
            <pc:docMk/>
            <pc:sldMk cId="454163198" sldId="1068"/>
            <ac:spMk id="13" creationId="{C6E3C342-307E-BA32-27E0-0758997D5A75}"/>
          </ac:spMkLst>
        </pc:spChg>
        <pc:picChg chg="del">
          <ac:chgData name="Rádlová Lucie" userId="6a5538f2-a327-4ec3-a4a5-f8d8f9b80387" providerId="ADAL" clId="{8DEC876B-E334-44A3-8A8B-013E668C1EA7}" dt="2025-06-18T08:32:51.668" v="3191" actId="478"/>
          <ac:picMkLst>
            <pc:docMk/>
            <pc:sldMk cId="454163198" sldId="1068"/>
            <ac:picMk id="3" creationId="{ED264A3E-ABF3-E5F6-CAC9-C4242D1CFCEA}"/>
          </ac:picMkLst>
        </pc:picChg>
        <pc:picChg chg="add mod ord modCrop">
          <ac:chgData name="Rádlová Lucie" userId="6a5538f2-a327-4ec3-a4a5-f8d8f9b80387" providerId="ADAL" clId="{8DEC876B-E334-44A3-8A8B-013E668C1EA7}" dt="2025-06-18T08:32:50.088" v="3190" actId="171"/>
          <ac:picMkLst>
            <pc:docMk/>
            <pc:sldMk cId="454163198" sldId="1068"/>
            <ac:picMk id="4" creationId="{50C9AE73-80EC-7DDA-D15E-209748439CDF}"/>
          </ac:picMkLst>
        </pc:picChg>
      </pc:sldChg>
      <pc:sldChg chg="new del">
        <pc:chgData name="Rádlová Lucie" userId="6a5538f2-a327-4ec3-a4a5-f8d8f9b80387" providerId="ADAL" clId="{8DEC876B-E334-44A3-8A8B-013E668C1EA7}" dt="2025-06-18T09:00:03.921" v="4010" actId="47"/>
        <pc:sldMkLst>
          <pc:docMk/>
          <pc:sldMk cId="1243033910" sldId="1069"/>
        </pc:sldMkLst>
      </pc:sldChg>
      <pc:sldChg chg="addSp delSp modSp add mod modTransition">
        <pc:chgData name="Rádlová Lucie" userId="6a5538f2-a327-4ec3-a4a5-f8d8f9b80387" providerId="ADAL" clId="{8DEC876B-E334-44A3-8A8B-013E668C1EA7}" dt="2025-06-18T14:28:03.321" v="5937"/>
        <pc:sldMkLst>
          <pc:docMk/>
          <pc:sldMk cId="2754007816" sldId="1070"/>
        </pc:sldMkLst>
        <pc:spChg chg="mod">
          <ac:chgData name="Rádlová Lucie" userId="6a5538f2-a327-4ec3-a4a5-f8d8f9b80387" providerId="ADAL" clId="{8DEC876B-E334-44A3-8A8B-013E668C1EA7}" dt="2025-06-18T09:08:35.217" v="4869" actId="20577"/>
          <ac:spMkLst>
            <pc:docMk/>
            <pc:sldMk cId="2754007816" sldId="1070"/>
            <ac:spMk id="6" creationId="{AA68A378-5A2C-4DD9-72B8-B084045527A7}"/>
          </ac:spMkLst>
        </pc:spChg>
        <pc:spChg chg="add mod">
          <ac:chgData name="Rádlová Lucie" userId="6a5538f2-a327-4ec3-a4a5-f8d8f9b80387" providerId="ADAL" clId="{8DEC876B-E334-44A3-8A8B-013E668C1EA7}" dt="2025-06-18T09:21:35.571" v="5039" actId="6549"/>
          <ac:spMkLst>
            <pc:docMk/>
            <pc:sldMk cId="2754007816" sldId="1070"/>
            <ac:spMk id="7" creationId="{C9975967-A613-7EA5-A1BF-9A08268AF308}"/>
          </ac:spMkLst>
        </pc:spChg>
        <pc:spChg chg="add mod">
          <ac:chgData name="Rádlová Lucie" userId="6a5538f2-a327-4ec3-a4a5-f8d8f9b80387" providerId="ADAL" clId="{8DEC876B-E334-44A3-8A8B-013E668C1EA7}" dt="2025-06-18T09:09:05.133" v="4878" actId="20577"/>
          <ac:spMkLst>
            <pc:docMk/>
            <pc:sldMk cId="2754007816" sldId="1070"/>
            <ac:spMk id="9" creationId="{5F5811A9-7A30-F9BE-5E80-577DEF9F5C65}"/>
          </ac:spMkLst>
        </pc:spChg>
        <pc:spChg chg="add del mod">
          <ac:chgData name="Rádlová Lucie" userId="6a5538f2-a327-4ec3-a4a5-f8d8f9b80387" providerId="ADAL" clId="{8DEC876B-E334-44A3-8A8B-013E668C1EA7}" dt="2025-06-18T09:21:40.241" v="5042"/>
          <ac:spMkLst>
            <pc:docMk/>
            <pc:sldMk cId="2754007816" sldId="1070"/>
            <ac:spMk id="11" creationId="{A19E017E-7407-52BF-BF2B-D67BABD77C00}"/>
          </ac:spMkLst>
        </pc:spChg>
        <pc:spChg chg="mod">
          <ac:chgData name="Rádlová Lucie" userId="6a5538f2-a327-4ec3-a4a5-f8d8f9b80387" providerId="ADAL" clId="{8DEC876B-E334-44A3-8A8B-013E668C1EA7}" dt="2025-06-18T09:00:20.398" v="4063" actId="20577"/>
          <ac:spMkLst>
            <pc:docMk/>
            <pc:sldMk cId="2754007816" sldId="1070"/>
            <ac:spMk id="13" creationId="{371EF3FD-A8D2-A992-C908-74A2D20CE649}"/>
          </ac:spMkLst>
        </pc:spChg>
        <pc:spChg chg="add mod">
          <ac:chgData name="Rádlová Lucie" userId="6a5538f2-a327-4ec3-a4a5-f8d8f9b80387" providerId="ADAL" clId="{8DEC876B-E334-44A3-8A8B-013E668C1EA7}" dt="2025-06-18T09:21:50.859" v="5045" actId="6549"/>
          <ac:spMkLst>
            <pc:docMk/>
            <pc:sldMk cId="2754007816" sldId="1070"/>
            <ac:spMk id="17" creationId="{2EED47C3-258E-1429-3413-A8718A918E67}"/>
          </ac:spMkLst>
        </pc:spChg>
        <pc:picChg chg="del mod">
          <ac:chgData name="Rádlová Lucie" userId="6a5538f2-a327-4ec3-a4a5-f8d8f9b80387" providerId="ADAL" clId="{8DEC876B-E334-44A3-8A8B-013E668C1EA7}" dt="2025-06-18T09:00:54.312" v="4074" actId="478"/>
          <ac:picMkLst>
            <pc:docMk/>
            <pc:sldMk cId="2754007816" sldId="1070"/>
            <ac:picMk id="3" creationId="{A4984523-988A-7434-4A54-B7416504F09C}"/>
          </ac:picMkLst>
        </pc:picChg>
        <pc:picChg chg="add mod ord">
          <ac:chgData name="Rádlová Lucie" userId="6a5538f2-a327-4ec3-a4a5-f8d8f9b80387" providerId="ADAL" clId="{8DEC876B-E334-44A3-8A8B-013E668C1EA7}" dt="2025-06-18T09:00:52.707" v="4073" actId="171"/>
          <ac:picMkLst>
            <pc:docMk/>
            <pc:sldMk cId="2754007816" sldId="1070"/>
            <ac:picMk id="4" creationId="{0133186C-05CD-73B4-3DA3-FBC220E7E421}"/>
          </ac:picMkLst>
        </pc:picChg>
        <pc:picChg chg="del mod">
          <ac:chgData name="Rádlová Lucie" userId="6a5538f2-a327-4ec3-a4a5-f8d8f9b80387" providerId="ADAL" clId="{8DEC876B-E334-44A3-8A8B-013E668C1EA7}" dt="2025-06-18T09:21:40.239" v="5040" actId="478"/>
          <ac:picMkLst>
            <pc:docMk/>
            <pc:sldMk cId="2754007816" sldId="1070"/>
            <ac:picMk id="29" creationId="{D756EBBC-FDA5-AD44-2849-8A8C837BB64E}"/>
          </ac:picMkLst>
        </pc:picChg>
      </pc:sldChg>
      <pc:sldChg chg="add del">
        <pc:chgData name="Rádlová Lucie" userId="6a5538f2-a327-4ec3-a4a5-f8d8f9b80387" providerId="ADAL" clId="{8DEC876B-E334-44A3-8A8B-013E668C1EA7}" dt="2025-06-18T09:23:15.903" v="5047"/>
        <pc:sldMkLst>
          <pc:docMk/>
          <pc:sldMk cId="1445960256" sldId="1071"/>
        </pc:sldMkLst>
      </pc:sldChg>
      <pc:sldChg chg="addSp delSp modSp add mod modTransition">
        <pc:chgData name="Rádlová Lucie" userId="6a5538f2-a327-4ec3-a4a5-f8d8f9b80387" providerId="ADAL" clId="{8DEC876B-E334-44A3-8A8B-013E668C1EA7}" dt="2025-06-18T14:28:03.321" v="5937"/>
        <pc:sldMkLst>
          <pc:docMk/>
          <pc:sldMk cId="3901375140" sldId="1071"/>
        </pc:sldMkLst>
        <pc:spChg chg="mod">
          <ac:chgData name="Rádlová Lucie" userId="6a5538f2-a327-4ec3-a4a5-f8d8f9b80387" providerId="ADAL" clId="{8DEC876B-E334-44A3-8A8B-013E668C1EA7}" dt="2025-06-18T09:44:43.218" v="5881" actId="552"/>
          <ac:spMkLst>
            <pc:docMk/>
            <pc:sldMk cId="3901375140" sldId="1071"/>
            <ac:spMk id="6" creationId="{EE424D24-8A44-9E9F-2E9C-913B5FEA4BAF}"/>
          </ac:spMkLst>
        </pc:spChg>
        <pc:spChg chg="del">
          <ac:chgData name="Rádlová Lucie" userId="6a5538f2-a327-4ec3-a4a5-f8d8f9b80387" providerId="ADAL" clId="{8DEC876B-E334-44A3-8A8B-013E668C1EA7}" dt="2025-06-18T09:24:41.370" v="5108" actId="478"/>
          <ac:spMkLst>
            <pc:docMk/>
            <pc:sldMk cId="3901375140" sldId="1071"/>
            <ac:spMk id="7" creationId="{450A3479-619C-1DB9-C96D-DB806E84D722}"/>
          </ac:spMkLst>
        </pc:spChg>
        <pc:spChg chg="del mod">
          <ac:chgData name="Rádlová Lucie" userId="6a5538f2-a327-4ec3-a4a5-f8d8f9b80387" providerId="ADAL" clId="{8DEC876B-E334-44A3-8A8B-013E668C1EA7}" dt="2025-06-18T09:24:39.760" v="5107" actId="478"/>
          <ac:spMkLst>
            <pc:docMk/>
            <pc:sldMk cId="3901375140" sldId="1071"/>
            <ac:spMk id="9" creationId="{A69C090D-A2FF-F8F3-3B81-A7D065DC435E}"/>
          </ac:spMkLst>
        </pc:spChg>
        <pc:spChg chg="add mod">
          <ac:chgData name="Rádlová Lucie" userId="6a5538f2-a327-4ec3-a4a5-f8d8f9b80387" providerId="ADAL" clId="{8DEC876B-E334-44A3-8A8B-013E668C1EA7}" dt="2025-06-18T09:44:16.414" v="5874" actId="1076"/>
          <ac:spMkLst>
            <pc:docMk/>
            <pc:sldMk cId="3901375140" sldId="1071"/>
            <ac:spMk id="11" creationId="{31E8DB3E-A879-275E-41E4-E73701428434}"/>
          </ac:spMkLst>
        </pc:spChg>
        <pc:spChg chg="mod">
          <ac:chgData name="Rádlová Lucie" userId="6a5538f2-a327-4ec3-a4a5-f8d8f9b80387" providerId="ADAL" clId="{8DEC876B-E334-44A3-8A8B-013E668C1EA7}" dt="2025-06-18T09:24:19.810" v="5104" actId="20577"/>
          <ac:spMkLst>
            <pc:docMk/>
            <pc:sldMk cId="3901375140" sldId="1071"/>
            <ac:spMk id="13" creationId="{A510D88F-4C30-BDD3-927A-DCA2767B9ECB}"/>
          </ac:spMkLst>
        </pc:spChg>
        <pc:spChg chg="mod">
          <ac:chgData name="Rádlová Lucie" userId="6a5538f2-a327-4ec3-a4a5-f8d8f9b80387" providerId="ADAL" clId="{8DEC876B-E334-44A3-8A8B-013E668C1EA7}" dt="2025-06-18T09:23:39.271" v="5051" actId="208"/>
          <ac:spMkLst>
            <pc:docMk/>
            <pc:sldMk cId="3901375140" sldId="1071"/>
            <ac:spMk id="14" creationId="{A08C2A93-4CD2-07FE-FFC3-877EC8D5F094}"/>
          </ac:spMkLst>
        </pc:spChg>
        <pc:spChg chg="del">
          <ac:chgData name="Rádlová Lucie" userId="6a5538f2-a327-4ec3-a4a5-f8d8f9b80387" providerId="ADAL" clId="{8DEC876B-E334-44A3-8A8B-013E668C1EA7}" dt="2025-06-18T09:24:38.044" v="5105" actId="478"/>
          <ac:spMkLst>
            <pc:docMk/>
            <pc:sldMk cId="3901375140" sldId="1071"/>
            <ac:spMk id="17" creationId="{40C25138-9EBB-5B9E-606F-E1370E17B965}"/>
          </ac:spMkLst>
        </pc:spChg>
        <pc:spChg chg="add mod">
          <ac:chgData name="Rádlová Lucie" userId="6a5538f2-a327-4ec3-a4a5-f8d8f9b80387" providerId="ADAL" clId="{8DEC876B-E334-44A3-8A8B-013E668C1EA7}" dt="2025-06-18T09:44:43.218" v="5881" actId="552"/>
          <ac:spMkLst>
            <pc:docMk/>
            <pc:sldMk cId="3901375140" sldId="1071"/>
            <ac:spMk id="18" creationId="{741A2A08-7EFA-92C0-B64D-58E975946D57}"/>
          </ac:spMkLst>
        </pc:spChg>
        <pc:spChg chg="add mod">
          <ac:chgData name="Rádlová Lucie" userId="6a5538f2-a327-4ec3-a4a5-f8d8f9b80387" providerId="ADAL" clId="{8DEC876B-E334-44A3-8A8B-013E668C1EA7}" dt="2025-06-18T09:44:16.414" v="5874" actId="1076"/>
          <ac:spMkLst>
            <pc:docMk/>
            <pc:sldMk cId="3901375140" sldId="1071"/>
            <ac:spMk id="20" creationId="{53606FC8-8846-E046-3E7B-BFB342524F45}"/>
          </ac:spMkLst>
        </pc:spChg>
        <pc:spChg chg="add mod">
          <ac:chgData name="Rádlová Lucie" userId="6a5538f2-a327-4ec3-a4a5-f8d8f9b80387" providerId="ADAL" clId="{8DEC876B-E334-44A3-8A8B-013E668C1EA7}" dt="2025-06-18T09:44:43.218" v="5881" actId="552"/>
          <ac:spMkLst>
            <pc:docMk/>
            <pc:sldMk cId="3901375140" sldId="1071"/>
            <ac:spMk id="22" creationId="{EED7495B-4228-F69B-23ED-885FC338107C}"/>
          </ac:spMkLst>
        </pc:spChg>
        <pc:spChg chg="add mod">
          <ac:chgData name="Rádlová Lucie" userId="6a5538f2-a327-4ec3-a4a5-f8d8f9b80387" providerId="ADAL" clId="{8DEC876B-E334-44A3-8A8B-013E668C1EA7}" dt="2025-06-18T09:44:16.414" v="5874" actId="1076"/>
          <ac:spMkLst>
            <pc:docMk/>
            <pc:sldMk cId="3901375140" sldId="1071"/>
            <ac:spMk id="24" creationId="{476E8A81-75EA-D3C0-01BF-2D68FE9ED6A7}"/>
          </ac:spMkLst>
        </pc:spChg>
        <pc:spChg chg="add mod">
          <ac:chgData name="Rádlová Lucie" userId="6a5538f2-a327-4ec3-a4a5-f8d8f9b80387" providerId="ADAL" clId="{8DEC876B-E334-44A3-8A8B-013E668C1EA7}" dt="2025-06-18T09:45:30.299" v="5924" actId="113"/>
          <ac:spMkLst>
            <pc:docMk/>
            <pc:sldMk cId="3901375140" sldId="1071"/>
            <ac:spMk id="26" creationId="{153CD202-527D-1415-1946-600A13AB5BA2}"/>
          </ac:spMkLst>
        </pc:spChg>
        <pc:picChg chg="add del mod">
          <ac:chgData name="Rádlová Lucie" userId="6a5538f2-a327-4ec3-a4a5-f8d8f9b80387" providerId="ADAL" clId="{8DEC876B-E334-44A3-8A8B-013E668C1EA7}" dt="2025-06-18T09:31:29.195" v="5740" actId="478"/>
          <ac:picMkLst>
            <pc:docMk/>
            <pc:sldMk cId="3901375140" sldId="1071"/>
            <ac:picMk id="3" creationId="{D17605EA-6A57-4195-D5A0-98C92DCC8E53}"/>
          </ac:picMkLst>
        </pc:picChg>
        <pc:picChg chg="del">
          <ac:chgData name="Rádlová Lucie" userId="6a5538f2-a327-4ec3-a4a5-f8d8f9b80387" providerId="ADAL" clId="{8DEC876B-E334-44A3-8A8B-013E668C1EA7}" dt="2025-06-18T09:34:00.374" v="5753" actId="478"/>
          <ac:picMkLst>
            <pc:docMk/>
            <pc:sldMk cId="3901375140" sldId="1071"/>
            <ac:picMk id="4" creationId="{599533FD-6D67-D409-CE44-C96465EBB362}"/>
          </ac:picMkLst>
        </pc:picChg>
        <pc:picChg chg="add mod ord modCrop">
          <ac:chgData name="Rádlová Lucie" userId="6a5538f2-a327-4ec3-a4a5-f8d8f9b80387" providerId="ADAL" clId="{8DEC876B-E334-44A3-8A8B-013E668C1EA7}" dt="2025-06-18T09:34:03.088" v="5754" actId="171"/>
          <ac:picMkLst>
            <pc:docMk/>
            <pc:sldMk cId="3901375140" sldId="1071"/>
            <ac:picMk id="8" creationId="{C1F1BBC6-40AA-28F6-7320-3AB92B0DEAD0}"/>
          </ac:picMkLst>
        </pc:picChg>
      </pc:sldChg>
      <pc:sldMasterChg chg="delSldLayout">
        <pc:chgData name="Rádlová Lucie" userId="6a5538f2-a327-4ec3-a4a5-f8d8f9b80387" providerId="ADAL" clId="{8DEC876B-E334-44A3-8A8B-013E668C1EA7}" dt="2025-06-17T14:59:35.782" v="3125" actId="47"/>
        <pc:sldMasterMkLst>
          <pc:docMk/>
          <pc:sldMasterMk cId="2713341389" sldId="2147483772"/>
        </pc:sldMasterMkLst>
        <pc:sldLayoutChg chg="del">
          <pc:chgData name="Rádlová Lucie" userId="6a5538f2-a327-4ec3-a4a5-f8d8f9b80387" providerId="ADAL" clId="{8DEC876B-E334-44A3-8A8B-013E668C1EA7}" dt="2025-06-17T14:59:35.782" v="3125" actId="47"/>
          <pc:sldLayoutMkLst>
            <pc:docMk/>
            <pc:sldMasterMk cId="2713341389" sldId="2147483772"/>
            <pc:sldLayoutMk cId="2253564800" sldId="2147483900"/>
          </pc:sldLayoutMkLst>
        </pc:sldLayoutChg>
      </pc:sldMasterChg>
    </pc:docChg>
  </pc:docChgLst>
  <pc:docChgLst>
    <pc:chgData name="Rádlová Lucie" userId="S::lucie.radlova@dzs.cz::6a5538f2-a327-4ec3-a4a5-f8d8f9b80387" providerId="AD" clId="Web-{883E8D0A-DAEA-2996-EA76-C57A73A6F58F}"/>
    <pc:docChg chg="modSld">
      <pc:chgData name="Rádlová Lucie" userId="S::lucie.radlova@dzs.cz::6a5538f2-a327-4ec3-a4a5-f8d8f9b80387" providerId="AD" clId="Web-{883E8D0A-DAEA-2996-EA76-C57A73A6F58F}" dt="2025-06-17T05:37:48.584" v="12" actId="20577"/>
      <pc:docMkLst>
        <pc:docMk/>
      </pc:docMkLst>
      <pc:sldChg chg="modSp">
        <pc:chgData name="Rádlová Lucie" userId="S::lucie.radlova@dzs.cz::6a5538f2-a327-4ec3-a4a5-f8d8f9b80387" providerId="AD" clId="Web-{883E8D0A-DAEA-2996-EA76-C57A73A6F58F}" dt="2025-06-17T05:37:48.584" v="12" actId="20577"/>
        <pc:sldMkLst>
          <pc:docMk/>
          <pc:sldMk cId="3233396336" sldId="256"/>
        </pc:sldMkLst>
        <pc:spChg chg="mod">
          <ac:chgData name="Rádlová Lucie" userId="S::lucie.radlova@dzs.cz::6a5538f2-a327-4ec3-a4a5-f8d8f9b80387" providerId="AD" clId="Web-{883E8D0A-DAEA-2996-EA76-C57A73A6F58F}" dt="2025-06-17T05:37:48.584" v="12" actId="20577"/>
          <ac:spMkLst>
            <pc:docMk/>
            <pc:sldMk cId="3233396336" sldId="256"/>
            <ac:spMk id="3" creationId="{C55D85CF-97D2-5D47-F8CF-E0A9875BA2B6}"/>
          </ac:spMkLst>
        </pc:spChg>
      </pc:sldChg>
    </pc:docChg>
  </pc:docChgLst>
  <pc:docChgLst>
    <pc:chgData name="Uživatel typu Host" userId="S::urn:spo:anon#274ac3a770faf1dd23019b53cb5c3988276d81ed79bbbdf36e14901c4cfbe670::" providerId="AD" clId="Web-{6461D5FA-9A47-D9F2-D6B7-21E98A863A25}"/>
    <pc:docChg chg="modSld">
      <pc:chgData name="Uživatel typu Host" userId="S::urn:spo:anon#274ac3a770faf1dd23019b53cb5c3988276d81ed79bbbdf36e14901c4cfbe670::" providerId="AD" clId="Web-{6461D5FA-9A47-D9F2-D6B7-21E98A863A25}" dt="2025-06-17T05:41:59.116" v="20" actId="1076"/>
      <pc:docMkLst>
        <pc:docMk/>
      </pc:docMkLst>
      <pc:sldChg chg="modSp">
        <pc:chgData name="Uživatel typu Host" userId="S::urn:spo:anon#274ac3a770faf1dd23019b53cb5c3988276d81ed79bbbdf36e14901c4cfbe670::" providerId="AD" clId="Web-{6461D5FA-9A47-D9F2-D6B7-21E98A863A25}" dt="2025-06-17T05:41:59.116" v="20" actId="1076"/>
        <pc:sldMkLst>
          <pc:docMk/>
          <pc:sldMk cId="1920205958" sldId="367"/>
        </pc:sldMkLst>
        <pc:spChg chg="mod">
          <ac:chgData name="Uživatel typu Host" userId="S::urn:spo:anon#274ac3a770faf1dd23019b53cb5c3988276d81ed79bbbdf36e14901c4cfbe670::" providerId="AD" clId="Web-{6461D5FA-9A47-D9F2-D6B7-21E98A863A25}" dt="2025-06-17T05:41:40.444" v="18" actId="14100"/>
          <ac:spMkLst>
            <pc:docMk/>
            <pc:sldMk cId="1920205958" sldId="367"/>
            <ac:spMk id="4" creationId="{378F1814-859F-34AF-DE12-9AAFEAC4C707}"/>
          </ac:spMkLst>
        </pc:spChg>
        <pc:spChg chg="mod">
          <ac:chgData name="Uživatel typu Host" userId="S::urn:spo:anon#274ac3a770faf1dd23019b53cb5c3988276d81ed79bbbdf36e14901c4cfbe670::" providerId="AD" clId="Web-{6461D5FA-9A47-D9F2-D6B7-21E98A863A25}" dt="2025-06-17T05:41:54.069" v="19" actId="1076"/>
          <ac:spMkLst>
            <pc:docMk/>
            <pc:sldMk cId="1920205958" sldId="367"/>
            <ac:spMk id="6" creationId="{7A2C2A5E-A71E-C28C-A6F3-482C80276919}"/>
          </ac:spMkLst>
        </pc:spChg>
        <pc:spChg chg="mod">
          <ac:chgData name="Uživatel typu Host" userId="S::urn:spo:anon#274ac3a770faf1dd23019b53cb5c3988276d81ed79bbbdf36e14901c4cfbe670::" providerId="AD" clId="Web-{6461D5FA-9A47-D9F2-D6B7-21E98A863A25}" dt="2025-06-17T05:41:59.116" v="20" actId="1076"/>
          <ac:spMkLst>
            <pc:docMk/>
            <pc:sldMk cId="1920205958" sldId="367"/>
            <ac:spMk id="7" creationId="{A6383F7B-EF18-818B-F724-5510C170E06D}"/>
          </ac:spMkLst>
        </pc:spChg>
        <pc:grpChg chg="mod">
          <ac:chgData name="Uživatel typu Host" userId="S::urn:spo:anon#274ac3a770faf1dd23019b53cb5c3988276d81ed79bbbdf36e14901c4cfbe670::" providerId="AD" clId="Web-{6461D5FA-9A47-D9F2-D6B7-21E98A863A25}" dt="2025-06-17T05:41:25.943" v="15" actId="1076"/>
          <ac:grpSpMkLst>
            <pc:docMk/>
            <pc:sldMk cId="1920205958" sldId="367"/>
            <ac:grpSpMk id="3" creationId="{F4DCAE94-69A1-BE2B-0D73-C4048106B659}"/>
          </ac:grpSpMkLst>
        </pc:grpChg>
      </pc:sldChg>
      <pc:sldChg chg="modSp">
        <pc:chgData name="Uživatel typu Host" userId="S::urn:spo:anon#274ac3a770faf1dd23019b53cb5c3988276d81ed79bbbdf36e14901c4cfbe670::" providerId="AD" clId="Web-{6461D5FA-9A47-D9F2-D6B7-21E98A863A25}" dt="2025-06-17T05:40:30.457" v="13" actId="20577"/>
        <pc:sldMkLst>
          <pc:docMk/>
          <pc:sldMk cId="853626092" sldId="1057"/>
        </pc:sldMkLst>
        <pc:spChg chg="mod">
          <ac:chgData name="Uživatel typu Host" userId="S::urn:spo:anon#274ac3a770faf1dd23019b53cb5c3988276d81ed79bbbdf36e14901c4cfbe670::" providerId="AD" clId="Web-{6461D5FA-9A47-D9F2-D6B7-21E98A863A25}" dt="2025-06-17T05:40:30.457" v="13" actId="20577"/>
          <ac:spMkLst>
            <pc:docMk/>
            <pc:sldMk cId="853626092" sldId="1057"/>
            <ac:spMk id="2" creationId="{0611406F-8767-E01F-98CE-AAE504579E8B}"/>
          </ac:spMkLst>
        </pc:spChg>
      </pc:sldChg>
    </pc:docChg>
  </pc:docChgLst>
  <pc:docChgLst>
    <pc:chgData name="Pečková Nikola" userId="S::nikola.peckova@dzs.cz::4795383a-cdca-463c-97b9-7dea317d0f97" providerId="AD" clId="Web-{E6B4FC5B-EC54-8BB5-2CA5-C7F90133F081}"/>
    <pc:docChg chg="sldOrd">
      <pc:chgData name="Pečková Nikola" userId="S::nikola.peckova@dzs.cz::4795383a-cdca-463c-97b9-7dea317d0f97" providerId="AD" clId="Web-{E6B4FC5B-EC54-8BB5-2CA5-C7F90133F081}" dt="2025-06-17T12:09:50.980" v="9"/>
      <pc:docMkLst>
        <pc:docMk/>
      </pc:docMkLst>
      <pc:sldChg chg="ord">
        <pc:chgData name="Pečková Nikola" userId="S::nikola.peckova@dzs.cz::4795383a-cdca-463c-97b9-7dea317d0f97" providerId="AD" clId="Web-{E6B4FC5B-EC54-8BB5-2CA5-C7F90133F081}" dt="2025-06-17T12:06:57.529" v="7"/>
        <pc:sldMkLst>
          <pc:docMk/>
          <pc:sldMk cId="3921448194" sldId="288"/>
        </pc:sldMkLst>
      </pc:sldChg>
      <pc:sldChg chg="ord">
        <pc:chgData name="Pečková Nikola" userId="S::nikola.peckova@dzs.cz::4795383a-cdca-463c-97b9-7dea317d0f97" providerId="AD" clId="Web-{E6B4FC5B-EC54-8BB5-2CA5-C7F90133F081}" dt="2025-06-17T12:06:57.529" v="8"/>
        <pc:sldMkLst>
          <pc:docMk/>
          <pc:sldMk cId="324796687" sldId="1051"/>
        </pc:sldMkLst>
      </pc:sldChg>
      <pc:sldChg chg="ord">
        <pc:chgData name="Pečková Nikola" userId="S::nikola.peckova@dzs.cz::4795383a-cdca-463c-97b9-7dea317d0f97" providerId="AD" clId="Web-{E6B4FC5B-EC54-8BB5-2CA5-C7F90133F081}" dt="2025-06-17T12:09:50.980" v="9"/>
        <pc:sldMkLst>
          <pc:docMk/>
          <pc:sldMk cId="4061104601" sldId="1056"/>
        </pc:sldMkLst>
      </pc:sldChg>
      <pc:sldChg chg="ord">
        <pc:chgData name="Pečková Nikola" userId="S::nikola.peckova@dzs.cz::4795383a-cdca-463c-97b9-7dea317d0f97" providerId="AD" clId="Web-{E6B4FC5B-EC54-8BB5-2CA5-C7F90133F081}" dt="2025-06-17T12:06:57.529" v="6"/>
        <pc:sldMkLst>
          <pc:docMk/>
          <pc:sldMk cId="1788438188" sldId="1060"/>
        </pc:sldMkLst>
      </pc:sldChg>
    </pc:docChg>
  </pc:docChgLst>
</pc:chgInfo>
</file>

<file path=ppt/comments/modernComment_10E_A218FD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05C43C5-ED9D-4675-B676-8C06B3971D03}" authorId="{282374AD-882B-FDAC-824B-5E14498963DA}" created="2025-06-17T12:09:23.384">
    <pc:sldMkLst xmlns:pc="http://schemas.microsoft.com/office/powerpoint/2013/main/command">
      <pc:docMk/>
      <pc:sldMk cId="169971666" sldId="270"/>
    </pc:sldMkLst>
    <p188:txBody>
      <a:bodyPr/>
      <a:lstStyle/>
      <a:p>
        <a:r>
          <a:rPr lang="cs-CZ"/>
          <a:t>ihned za tímto slidem bych zmínila stručně to financování KA1 - na bázi jednotkových příspěvků a skutečných nákladů a zdůraznila, že jde o jiný princip financování než u KA2</a:t>
        </a:r>
      </a:p>
    </p188:txBody>
  </p188:cm>
</p188:cmLst>
</file>

<file path=ppt/comments/modernComment_10F_916622D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B56090E-7FAF-460B-8C9B-5D6124D8E3E7}" authorId="{282374AD-882B-FDAC-824B-5E14498963DA}" created="2025-06-17T12:05:33.710">
    <pc:sldMkLst xmlns:pc="http://schemas.microsoft.com/office/powerpoint/2013/main/command">
      <pc:docMk/>
      <pc:sldMk cId="2439389904" sldId="271"/>
    </pc:sldMkLst>
    <p188:txBody>
      <a:bodyPr/>
      <a:lstStyle/>
      <a:p>
        <a:r>
          <a:rPr lang="cs-CZ"/>
          <a:t>zmínila bych (můj názor) tento slide hlavně z toho důvodu, že chci publiku odlišit rozdíly mezi KA1 a KA2. 
 KA1 
Cíl: Poskytnout konkrétním jednotlivcům příležitost k osobnímu a profesnímu rozvoji prostřednictvím krátkodobých mobilit do zahraničí.
Důraz: Na kvalitu přípravy, výběru účastníků, podpory a integrace výstupů do praxe organizace.
Evaluace: Hodnotí se relevance žadatele pro daný sektor, konkrétnost aktivit, využití digitálních a ekologických nástrojů, udržitelnost výsledků, ale i to, zda projekt podporuje začínající organizace a inkluzi.
Rozsah: Obvykle menší, kratší projekty, zaměřené na konkrétní mobilitní výjezdy.
KA2 – Cooperation Partnerships:
Cíl: Vyvíjet, přenášet nebo implementovat inovativní postupy v oblasti vzdělávání, odborné přípravy či mládeže prostřednictvím spolupráce více organizací.
Důraz: Na inovativnost, přenositelnost výsledků, strategický přínos a dopad projektu na systémové úrovni.
Evaluace: Zaměřuje se na kvalitu partnerství, řízení, výstupy s evropskou přidanou hodnotou, systémový dopad a zapojení stakeholderů.
Rozsah: Projekty bývají komplexnější, často s mezinárodní sítí partnerů, s větším důrazem na dlouhodobý přínos.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06-17T14:55:13.457" authorId="{40A97414-B31D-D740-C726-FCF94E63857B}"/>
          </p223:rxn>
        </p223:reactions>
      </p:ext>
    </p188:extLst>
  </p188:cm>
</p188:cmLst>
</file>

<file path=ppt/comments/modernComment_42E_A426D30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6EC1E8B-5338-41D3-B733-C8F605C70E95}" authorId="{282374AD-882B-FDAC-824B-5E14498963DA}" created="2025-06-17T12:06:39.168">
    <pc:sldMkLst xmlns:pc="http://schemas.microsoft.com/office/powerpoint/2013/main/command">
      <pc:docMk/>
      <pc:sldMk cId="1788438188" sldId="1060"/>
    </pc:sldMkLst>
    <p188:txBody>
      <a:bodyPr/>
      <a:lstStyle/>
      <a:p>
        <a:r>
          <a:rPr lang="cs-CZ"/>
          <a:t>toto za mě super</a:t>
        </a:r>
      </a:p>
    </p188:txBody>
  </p188:cm>
</p188:cmLst>
</file>

<file path=ppt/comments/modernComment_42F_E88A42A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E95476C-1279-4C39-8954-66198B165776}" authorId="{282374AD-882B-FDAC-824B-5E14498963DA}" created="2025-06-17T12:06:39.168">
    <pc:sldMkLst xmlns:pc="http://schemas.microsoft.com/office/powerpoint/2013/main/command">
      <pc:docMk/>
      <pc:sldMk cId="1788438188" sldId="1060"/>
    </pc:sldMkLst>
    <p188:txBody>
      <a:bodyPr/>
      <a:lstStyle/>
      <a:p>
        <a:r>
          <a:rPr lang="cs-CZ"/>
          <a:t>toto za mě super</a:t>
        </a:r>
      </a:p>
    </p188:txBody>
  </p188:cm>
</p188:cmLst>
</file>

<file path=ppt/comments/modernComment_423_EE4CF4E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35F73C1-69DB-494C-9B16-24652139EA5C}" authorId="{282374AD-882B-FDAC-824B-5E14498963DA}" created="2025-06-17T12:07:29.016">
    <pc:sldMkLst xmlns:pc="http://schemas.microsoft.com/office/powerpoint/2013/main/command">
      <pc:docMk/>
      <pc:sldMk cId="3998020840" sldId="1059"/>
    </pc:sldMkLst>
    <p188:txBody>
      <a:bodyPr/>
      <a:lstStyle/>
      <a:p>
        <a:r>
          <a:rPr lang="cs-CZ"/>
          <a:t>Very nice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06-17T12:37:34.863" authorId="{40A97414-B31D-D740-C726-FCF94E63857B}"/>
          </p223:rxn>
        </p223:reactions>
      </p:ext>
    </p188:extLst>
  </p188:cm>
</p188:cmLst>
</file>

<file path=ppt/comments/modernComment_424_6A9966A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78A6AB9-3B31-4998-9449-7C8ACF83F155}" authorId="{282374AD-882B-FDAC-824B-5E14498963DA}" created="2025-06-17T12:06:39.168">
    <pc:sldMkLst xmlns:pc="http://schemas.microsoft.com/office/powerpoint/2013/main/command">
      <pc:docMk/>
      <pc:sldMk cId="1788438188" sldId="1060"/>
    </pc:sldMkLst>
    <p188:txBody>
      <a:bodyPr/>
      <a:lstStyle/>
      <a:p>
        <a:r>
          <a:rPr lang="cs-CZ"/>
          <a:t>toto za mě super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21CBBD21-5629-AD45-A181-4A547653BF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BC70BCE-9599-8D43-83C1-6F208C02F9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1875A-0890-6141-9E83-EB3B15173084}" type="datetimeFigureOut">
              <a:rPr lang="cs-CZ">
                <a:latin typeface="Inter" panose="02000503000000020004" pitchFamily="2" charset="0"/>
                <a:ea typeface="Inter" panose="02000503000000020004" pitchFamily="2" charset="0"/>
              </a:rPr>
              <a:t>18.06.2025</a:t>
            </a:fld>
            <a:endParaRPr lang="cs-CZ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64897CD-1719-CF4C-B533-1F845C40D8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2A1C04A-327D-2442-BEB8-104E474B73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2BC7F0-0461-6743-8459-1ABBB8D59BE4}" type="slidenum">
              <a:rPr>
                <a:latin typeface="Inter" panose="02000503000000020004" pitchFamily="2" charset="0"/>
                <a:ea typeface="Inter" panose="02000503000000020004" pitchFamily="2" charset="0"/>
              </a:rPr>
              <a:t>‹#›</a:t>
            </a:fld>
            <a:endParaRPr lang="cs-CZ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4983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4301543" cy="34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2799" y="0"/>
            <a:ext cx="4301543" cy="34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25763" y="850900"/>
            <a:ext cx="4075112" cy="2292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6456612"/>
            <a:ext cx="4301543" cy="34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cs-CZ" sz="1800" b="1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Program Erasmus+</a:t>
            </a:r>
            <a:r>
              <a:rPr lang="cs-CZ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cs-CZ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cs-CZ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游明朝" panose="02020400000000000000" pitchFamily="18" charset="-128"/>
              </a:rPr>
              <a:t>Program EU pro vzdělávání, odbornou přípravu, mládež a sport, v ČR od roku 1998 </a:t>
            </a:r>
            <a:endParaRPr lang="cs-CZ" sz="1800" b="0" i="0">
              <a:solidFill>
                <a:srgbClr val="000000"/>
              </a:solidFill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cs-CZ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游明朝" panose="02020400000000000000" pitchFamily="18" charset="-128"/>
              </a:rPr>
              <a:t>Již více než 320 000 zapojených účastníků z ČR </a:t>
            </a:r>
            <a:endParaRPr lang="cs-CZ" sz="1800" b="0" i="0">
              <a:solidFill>
                <a:srgbClr val="000000"/>
              </a:solidFill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cs-CZ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游明朝" panose="02020400000000000000" pitchFamily="18" charset="-128"/>
              </a:rPr>
              <a:t>Cíl: podpora mezinárodní spolupráce v oblasti formálního, neformálního a informálního učení, rozvíjení znalostí, dovedností, klíčových a tzv. globálních kompetencí </a:t>
            </a:r>
            <a:endParaRPr lang="cs-CZ" sz="1800" b="0" i="0">
              <a:solidFill>
                <a:srgbClr val="000000"/>
              </a:solidFill>
              <a:effectLst/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96E9DC-3028-4654-942E-B682B954EE01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924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89278-0B03-DBCE-3FFA-C433394D8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D04950B-50ED-C627-0EA3-2B493775BD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6B0453C-0CF5-A1E5-9DBA-D76E0036A8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D285C4E-F9D2-8CB2-33EE-86547B312F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cs-CZ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8846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9CA5E-FBD8-7E74-FC88-60A0C6662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183C3A1-B711-3E1E-243B-92D9EABDA1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1C5B753-62A0-8548-416F-61B954F1A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1CC560D-09EC-4E39-7B67-3D17B8293E5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cs-CZ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0029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E87F6-82EB-CCAE-9270-35DD29979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6D2D041E-9438-1872-CB28-87D8B4B320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962F484-B581-D9E0-E69C-69CAAB5C7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7172C4A-EB1C-9B4B-95EC-7E7E1BBB2D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cs-CZ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2796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393FB-F3A0-B05D-4019-1B60E95C1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AF42E28-E879-160B-D06F-0155582A99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0EF6DCF-5E68-9408-242B-6FBA615747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F5A3AA5-A7AE-0AC8-678B-50C67A4C692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cs-CZ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154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803A8-FB96-6C9A-4B51-4CBE8D486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DB284EE-17A2-6EB1-B141-7FB8438AC4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70DF0EB-2E00-FF37-2D9E-DFC950857C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D6E59E7-2BCD-CC69-28DB-D92AF01C6E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cs-CZ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3295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lang="cs-CZ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6833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D592B-EB34-23CA-06F6-9C6CE7C91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2E41CD3-B9AE-CF63-F646-F21822031E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72B450A-7A66-B9A0-D998-0416143B3E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5803544-411F-87C2-24D4-1F48E4E1DA4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cs-CZ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6020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11823-8D3F-DAB1-FDF6-61EF74F02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B0EA6F0-7B7B-1B91-9AE9-9859762B2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EE23439-3891-80F7-9C81-CFD57C085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F0093DC-B0BD-42E1-068E-28046F42ADF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lang="cs-CZ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9976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7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dzs_cz/" TargetMode="External"/><Relationship Id="rId13" Type="http://schemas.openxmlformats.org/officeDocument/2006/relationships/hyperlink" Target="https://www.youtube.com/channel/UCG0LN9Gh9Hjc2803QuuPoOw" TargetMode="External"/><Relationship Id="rId1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hyperlink" Target="https://www.facebook.com/czelobrussels" TargetMode="External"/><Relationship Id="rId12" Type="http://schemas.openxmlformats.org/officeDocument/2006/relationships/hyperlink" Target="https://www.linkedin.com/company/dzs_cz/" TargetMode="External"/><Relationship Id="rId17" Type="http://schemas.openxmlformats.org/officeDocument/2006/relationships/image" Target="../media/image45.svg"/><Relationship Id="rId2" Type="http://schemas.openxmlformats.org/officeDocument/2006/relationships/image" Target="../media/image40.png"/><Relationship Id="rId16" Type="http://schemas.openxmlformats.org/officeDocument/2006/relationships/image" Target="../media/image44.png"/><Relationship Id="rId20" Type="http://schemas.openxmlformats.org/officeDocument/2006/relationships/image" Target="../media/image47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facebook.com/mladezvakci/" TargetMode="External"/><Relationship Id="rId11" Type="http://schemas.openxmlformats.org/officeDocument/2006/relationships/hyperlink" Target="https://twitter.com/CZELO_Brussels" TargetMode="External"/><Relationship Id="rId5" Type="http://schemas.openxmlformats.org/officeDocument/2006/relationships/hyperlink" Target="https://www.facebook.com/erasmusplusCR" TargetMode="External"/><Relationship Id="rId15" Type="http://schemas.openxmlformats.org/officeDocument/2006/relationships/image" Target="../media/image43.svg"/><Relationship Id="rId10" Type="http://schemas.openxmlformats.org/officeDocument/2006/relationships/hyperlink" Target="https://twitter.com/dzs_cz" TargetMode="External"/><Relationship Id="rId19" Type="http://schemas.microsoft.com/office/2007/relationships/hdphoto" Target="../media/hdphoto1.wdp"/><Relationship Id="rId4" Type="http://schemas.openxmlformats.org/officeDocument/2006/relationships/hyperlink" Target="https://www.facebook.com/dzs.cz/" TargetMode="External"/><Relationship Id="rId9" Type="http://schemas.openxmlformats.org/officeDocument/2006/relationships/hyperlink" Target="https://www.instagram.com/eurodesk_cz/?hl=cs" TargetMode="External"/><Relationship Id="rId14" Type="http://schemas.openxmlformats.org/officeDocument/2006/relationships/image" Target="../media/image42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png"/><Relationship Id="rId4" Type="http://schemas.openxmlformats.org/officeDocument/2006/relationships/image" Target="../media/image17.sv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7" Type="http://schemas.openxmlformats.org/officeDocument/2006/relationships/image" Target="../media/image37.pn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cebook.com/studyincz" TargetMode="External"/><Relationship Id="rId13" Type="http://schemas.openxmlformats.org/officeDocument/2006/relationships/image" Target="../media/image18.png"/><Relationship Id="rId1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hyperlink" Target="http://www.facebook.com/mladezvakci" TargetMode="External"/><Relationship Id="rId12" Type="http://schemas.openxmlformats.org/officeDocument/2006/relationships/hyperlink" Target="http://www.youtube.com/channel/UCG0LN9Gh9Hjc2803QuuPoOw" TargetMode="External"/><Relationship Id="rId17" Type="http://schemas.openxmlformats.org/officeDocument/2006/relationships/image" Target="../media/image44.png"/><Relationship Id="rId2" Type="http://schemas.openxmlformats.org/officeDocument/2006/relationships/image" Target="../media/image48.png"/><Relationship Id="rId16" Type="http://schemas.openxmlformats.org/officeDocument/2006/relationships/image" Target="../media/image43.svg"/><Relationship Id="rId1" Type="http://schemas.openxmlformats.org/officeDocument/2006/relationships/slideMaster" Target="../slideMasters/slideMaster2.xml"/><Relationship Id="rId6" Type="http://schemas.openxmlformats.org/officeDocument/2006/relationships/hyperlink" Target="http://www.facebook.com/erasmusplusCR" TargetMode="External"/><Relationship Id="rId11" Type="http://schemas.openxmlformats.org/officeDocument/2006/relationships/hyperlink" Target="http://www.linkedin.com/company/dzs_cz/" TargetMode="External"/><Relationship Id="rId5" Type="http://schemas.openxmlformats.org/officeDocument/2006/relationships/hyperlink" Target="http://www.facebook.com/dumzahranicnispoluprace" TargetMode="External"/><Relationship Id="rId15" Type="http://schemas.openxmlformats.org/officeDocument/2006/relationships/image" Target="../media/image42.png"/><Relationship Id="rId10" Type="http://schemas.openxmlformats.org/officeDocument/2006/relationships/hyperlink" Target="http://twitter.com/dzs_cz" TargetMode="External"/><Relationship Id="rId4" Type="http://schemas.openxmlformats.org/officeDocument/2006/relationships/image" Target="../media/image41.png"/><Relationship Id="rId9" Type="http://schemas.openxmlformats.org/officeDocument/2006/relationships/hyperlink" Target="http://www.instagram.com/dzs_cz/" TargetMode="External"/><Relationship Id="rId14" Type="http://schemas.openxmlformats.org/officeDocument/2006/relationships/image" Target="../media/image19.sv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sv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7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3.png"/><Relationship Id="rId4" Type="http://schemas.openxmlformats.org/officeDocument/2006/relationships/image" Target="../media/image17.sv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cebook.com/studyincz" TargetMode="External"/><Relationship Id="rId13" Type="http://schemas.openxmlformats.org/officeDocument/2006/relationships/image" Target="../media/image18.png"/><Relationship Id="rId1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hyperlink" Target="http://www.facebook.com/mladezvakci" TargetMode="External"/><Relationship Id="rId12" Type="http://schemas.openxmlformats.org/officeDocument/2006/relationships/hyperlink" Target="http://www.youtube.com/channel/UCG0LN9Gh9Hjc2803QuuPoOw" TargetMode="External"/><Relationship Id="rId17" Type="http://schemas.openxmlformats.org/officeDocument/2006/relationships/image" Target="../media/image44.png"/><Relationship Id="rId2" Type="http://schemas.openxmlformats.org/officeDocument/2006/relationships/image" Target="../media/image48.png"/><Relationship Id="rId16" Type="http://schemas.openxmlformats.org/officeDocument/2006/relationships/image" Target="../media/image43.svg"/><Relationship Id="rId1" Type="http://schemas.openxmlformats.org/officeDocument/2006/relationships/slideMaster" Target="../slideMasters/slideMaster3.xml"/><Relationship Id="rId6" Type="http://schemas.openxmlformats.org/officeDocument/2006/relationships/hyperlink" Target="http://www.facebook.com/erasmusplusCR" TargetMode="External"/><Relationship Id="rId11" Type="http://schemas.openxmlformats.org/officeDocument/2006/relationships/hyperlink" Target="http://www.linkedin.com/company/dzs_cz/" TargetMode="External"/><Relationship Id="rId5" Type="http://schemas.openxmlformats.org/officeDocument/2006/relationships/hyperlink" Target="http://www.facebook.com/dumzahranicnispoluprace" TargetMode="External"/><Relationship Id="rId15" Type="http://schemas.openxmlformats.org/officeDocument/2006/relationships/image" Target="../media/image42.png"/><Relationship Id="rId10" Type="http://schemas.openxmlformats.org/officeDocument/2006/relationships/hyperlink" Target="http://twitter.com/dzs_cz" TargetMode="External"/><Relationship Id="rId4" Type="http://schemas.openxmlformats.org/officeDocument/2006/relationships/image" Target="../media/image41.png"/><Relationship Id="rId9" Type="http://schemas.openxmlformats.org/officeDocument/2006/relationships/hyperlink" Target="http://www.instagram.com/dzs_cz/" TargetMode="External"/><Relationship Id="rId14" Type="http://schemas.openxmlformats.org/officeDocument/2006/relationships/image" Target="../media/image19.svg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sv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3.png"/><Relationship Id="rId4" Type="http://schemas.openxmlformats.org/officeDocument/2006/relationships/image" Target="../media/image17.svg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7" Type="http://schemas.openxmlformats.org/officeDocument/2006/relationships/image" Target="../media/image37.pn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cebook.com/studyincz" TargetMode="External"/><Relationship Id="rId13" Type="http://schemas.openxmlformats.org/officeDocument/2006/relationships/image" Target="../media/image18.png"/><Relationship Id="rId1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hyperlink" Target="http://www.facebook.com/mladezvakci" TargetMode="External"/><Relationship Id="rId12" Type="http://schemas.openxmlformats.org/officeDocument/2006/relationships/hyperlink" Target="http://www.youtube.com/channel/UCG0LN9Gh9Hjc2803QuuPoOw" TargetMode="External"/><Relationship Id="rId17" Type="http://schemas.openxmlformats.org/officeDocument/2006/relationships/image" Target="../media/image44.png"/><Relationship Id="rId2" Type="http://schemas.openxmlformats.org/officeDocument/2006/relationships/image" Target="../media/image48.png"/><Relationship Id="rId16" Type="http://schemas.openxmlformats.org/officeDocument/2006/relationships/image" Target="../media/image43.svg"/><Relationship Id="rId1" Type="http://schemas.openxmlformats.org/officeDocument/2006/relationships/slideMaster" Target="../slideMasters/slideMaster4.xml"/><Relationship Id="rId6" Type="http://schemas.openxmlformats.org/officeDocument/2006/relationships/hyperlink" Target="http://www.facebook.com/erasmusplusCR" TargetMode="External"/><Relationship Id="rId11" Type="http://schemas.openxmlformats.org/officeDocument/2006/relationships/hyperlink" Target="http://www.linkedin.com/company/dzs_cz/" TargetMode="External"/><Relationship Id="rId5" Type="http://schemas.openxmlformats.org/officeDocument/2006/relationships/hyperlink" Target="http://www.facebook.com/dumzahranicnispoluprace" TargetMode="External"/><Relationship Id="rId15" Type="http://schemas.openxmlformats.org/officeDocument/2006/relationships/image" Target="../media/image42.png"/><Relationship Id="rId10" Type="http://schemas.openxmlformats.org/officeDocument/2006/relationships/hyperlink" Target="http://twitter.com/dzs_cz" TargetMode="External"/><Relationship Id="rId4" Type="http://schemas.openxmlformats.org/officeDocument/2006/relationships/image" Target="../media/image41.png"/><Relationship Id="rId9" Type="http://schemas.openxmlformats.org/officeDocument/2006/relationships/hyperlink" Target="http://www.instagram.com/dzs_cz/" TargetMode="External"/><Relationship Id="rId14" Type="http://schemas.openxmlformats.org/officeDocument/2006/relationships/image" Target="../media/image19.svg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sv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3.png"/><Relationship Id="rId4" Type="http://schemas.openxmlformats.org/officeDocument/2006/relationships/image" Target="../media/image17.svg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7" Type="http://schemas.openxmlformats.org/officeDocument/2006/relationships/image" Target="../media/image37.pn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cebook.com/studyincz" TargetMode="External"/><Relationship Id="rId13" Type="http://schemas.openxmlformats.org/officeDocument/2006/relationships/image" Target="../media/image18.png"/><Relationship Id="rId1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hyperlink" Target="http://www.facebook.com/mladezvakci" TargetMode="External"/><Relationship Id="rId12" Type="http://schemas.openxmlformats.org/officeDocument/2006/relationships/hyperlink" Target="http://www.youtube.com/channel/UCG0LN9Gh9Hjc2803QuuPoOw" TargetMode="External"/><Relationship Id="rId17" Type="http://schemas.openxmlformats.org/officeDocument/2006/relationships/image" Target="../media/image44.png"/><Relationship Id="rId2" Type="http://schemas.openxmlformats.org/officeDocument/2006/relationships/image" Target="../media/image48.png"/><Relationship Id="rId16" Type="http://schemas.openxmlformats.org/officeDocument/2006/relationships/image" Target="../media/image43.svg"/><Relationship Id="rId1" Type="http://schemas.openxmlformats.org/officeDocument/2006/relationships/slideMaster" Target="../slideMasters/slideMaster5.xml"/><Relationship Id="rId6" Type="http://schemas.openxmlformats.org/officeDocument/2006/relationships/hyperlink" Target="http://www.facebook.com/erasmusplusCR" TargetMode="External"/><Relationship Id="rId11" Type="http://schemas.openxmlformats.org/officeDocument/2006/relationships/hyperlink" Target="http://www.linkedin.com/company/dzs_cz/" TargetMode="External"/><Relationship Id="rId5" Type="http://schemas.openxmlformats.org/officeDocument/2006/relationships/hyperlink" Target="http://www.facebook.com/dumzahranicnispoluprace" TargetMode="External"/><Relationship Id="rId15" Type="http://schemas.openxmlformats.org/officeDocument/2006/relationships/image" Target="../media/image42.png"/><Relationship Id="rId10" Type="http://schemas.openxmlformats.org/officeDocument/2006/relationships/hyperlink" Target="http://twitter.com/dzs_cz" TargetMode="External"/><Relationship Id="rId4" Type="http://schemas.openxmlformats.org/officeDocument/2006/relationships/image" Target="../media/image41.png"/><Relationship Id="rId9" Type="http://schemas.openxmlformats.org/officeDocument/2006/relationships/hyperlink" Target="http://www.instagram.com/dzs_cz/" TargetMode="External"/><Relationship Id="rId14" Type="http://schemas.openxmlformats.org/officeDocument/2006/relationships/image" Target="../media/image19.svg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881AF35A-F88D-9E45-89BA-E6944D1A2F2D}"/>
              </a:ext>
            </a:extLst>
          </p:cNvPr>
          <p:cNvSpPr/>
          <p:nvPr userDrawn="1"/>
        </p:nvSpPr>
        <p:spPr>
          <a:xfrm>
            <a:off x="324001" y="324001"/>
            <a:ext cx="11556000" cy="54046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Zástupný text 23">
            <a:extLst>
              <a:ext uri="{FF2B5EF4-FFF2-40B4-BE49-F238E27FC236}">
                <a16:creationId xmlns:a16="http://schemas.microsoft.com/office/drawing/2014/main" id="{1C8A0A8D-7561-5045-A422-B51724A9F6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5842" y="1690491"/>
            <a:ext cx="5527417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1800" b="0" i="0" u="none" strike="noStrike" kern="1200" cap="none" dirty="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Arial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cs-CZ"/>
              <a:t>DATUM NEBO JMÉNO</a:t>
            </a:r>
          </a:p>
        </p:txBody>
      </p:sp>
      <p:sp>
        <p:nvSpPr>
          <p:cNvPr id="10" name="Zástupný text 13">
            <a:extLst>
              <a:ext uri="{FF2B5EF4-FFF2-40B4-BE49-F238E27FC236}">
                <a16:creationId xmlns:a16="http://schemas.microsoft.com/office/drawing/2014/main" id="{054F1552-6CC5-8946-BD25-25BF4EFB6C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87786" y="2437110"/>
            <a:ext cx="5256328" cy="152486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5000" b="1" i="0" kern="12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PREZENTACE</a:t>
            </a:r>
          </a:p>
        </p:txBody>
      </p:sp>
      <p:cxnSp>
        <p:nvCxnSpPr>
          <p:cNvPr id="18" name="Přímá spojnice 17">
            <a:extLst>
              <a:ext uri="{FF2B5EF4-FFF2-40B4-BE49-F238E27FC236}">
                <a16:creationId xmlns:a16="http://schemas.microsoft.com/office/drawing/2014/main" id="{87D9B6FB-C9FE-2E48-A09B-090DDAB0CC21}"/>
              </a:ext>
            </a:extLst>
          </p:cNvPr>
          <p:cNvCxnSpPr>
            <a:cxnSpLocks/>
          </p:cNvCxnSpPr>
          <p:nvPr userDrawn="1"/>
        </p:nvCxnSpPr>
        <p:spPr>
          <a:xfrm>
            <a:off x="3045841" y="2148114"/>
            <a:ext cx="63720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AB5A57BE-6D0E-CD42-8B38-F1A8621F454E}"/>
              </a:ext>
            </a:extLst>
          </p:cNvPr>
          <p:cNvCxnSpPr>
            <a:cxnSpLocks/>
          </p:cNvCxnSpPr>
          <p:nvPr userDrawn="1"/>
        </p:nvCxnSpPr>
        <p:spPr>
          <a:xfrm>
            <a:off x="3045841" y="4223658"/>
            <a:ext cx="637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fický objekt 20">
            <a:extLst>
              <a:ext uri="{FF2B5EF4-FFF2-40B4-BE49-F238E27FC236}">
                <a16:creationId xmlns:a16="http://schemas.microsoft.com/office/drawing/2014/main" id="{86F31557-E66A-1A4A-9195-AC03683ACE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44114" y="2593424"/>
            <a:ext cx="1288172" cy="1276971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35ABA9B3-9F49-CFE8-CFF0-E150B5F30C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1" y="6072187"/>
            <a:ext cx="3984363" cy="42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93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u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881AF35A-F88D-9E45-89BA-E6944D1A2F2D}"/>
              </a:ext>
            </a:extLst>
          </p:cNvPr>
          <p:cNvSpPr/>
          <p:nvPr userDrawn="1"/>
        </p:nvSpPr>
        <p:spPr>
          <a:xfrm>
            <a:off x="324001" y="324001"/>
            <a:ext cx="11556000" cy="5404605"/>
          </a:xfrm>
          <a:prstGeom prst="rect">
            <a:avLst/>
          </a:prstGeom>
          <a:solidFill>
            <a:srgbClr val="FFC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8" name="Přímá spojnice 17">
            <a:extLst>
              <a:ext uri="{FF2B5EF4-FFF2-40B4-BE49-F238E27FC236}">
                <a16:creationId xmlns:a16="http://schemas.microsoft.com/office/drawing/2014/main" id="{87D9B6FB-C9FE-2E48-A09B-090DDAB0CC21}"/>
              </a:ext>
            </a:extLst>
          </p:cNvPr>
          <p:cNvCxnSpPr>
            <a:cxnSpLocks/>
          </p:cNvCxnSpPr>
          <p:nvPr userDrawn="1"/>
        </p:nvCxnSpPr>
        <p:spPr>
          <a:xfrm>
            <a:off x="3045841" y="2148114"/>
            <a:ext cx="63720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AB5A57BE-6D0E-CD42-8B38-F1A8621F454E}"/>
              </a:ext>
            </a:extLst>
          </p:cNvPr>
          <p:cNvCxnSpPr>
            <a:cxnSpLocks/>
          </p:cNvCxnSpPr>
          <p:nvPr userDrawn="1"/>
        </p:nvCxnSpPr>
        <p:spPr>
          <a:xfrm>
            <a:off x="3045841" y="4223658"/>
            <a:ext cx="637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fický objekt 20">
            <a:extLst>
              <a:ext uri="{FF2B5EF4-FFF2-40B4-BE49-F238E27FC236}">
                <a16:creationId xmlns:a16="http://schemas.microsoft.com/office/drawing/2014/main" id="{86F31557-E66A-1A4A-9195-AC03683ACE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44114" y="2593424"/>
            <a:ext cx="1288172" cy="1276971"/>
          </a:xfrm>
          <a:prstGeom prst="rect">
            <a:avLst/>
          </a:prstGeom>
        </p:spPr>
      </p:pic>
      <p:sp>
        <p:nvSpPr>
          <p:cNvPr id="11" name="Zástupný text 23">
            <a:extLst>
              <a:ext uri="{FF2B5EF4-FFF2-40B4-BE49-F238E27FC236}">
                <a16:creationId xmlns:a16="http://schemas.microsoft.com/office/drawing/2014/main" id="{EB036538-8400-6C10-7581-942FB196DA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5842" y="1690491"/>
            <a:ext cx="5527417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1800" b="0" i="0" u="none" strike="noStrike" kern="1200" cap="none" dirty="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Arial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cs-CZ"/>
              <a:t>DATUM NEBO JMÉNO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94CC6D01-1468-1D7D-8F51-4103E22ABC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87786" y="2437110"/>
            <a:ext cx="5256328" cy="152486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5000" b="1" i="0" kern="12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PREZENTACE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353C4232-2E82-2489-F4A4-66EB61232B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96"/>
          <a:stretch/>
        </p:blipFill>
        <p:spPr>
          <a:xfrm>
            <a:off x="324001" y="6072187"/>
            <a:ext cx="2147737" cy="42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521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4893DCAE-2D6A-5635-6F1F-3CC930A823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18000" y="339402"/>
            <a:ext cx="11556000" cy="5403600"/>
          </a:xfrm>
          <a:prstGeom prst="rect">
            <a:avLst/>
          </a:prstGeom>
        </p:spPr>
      </p:pic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6B164C7B-65AC-7447-8898-FAE7506CEC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1480056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PREZENTACE</a:t>
            </a:r>
          </a:p>
        </p:txBody>
      </p:sp>
      <p:sp>
        <p:nvSpPr>
          <p:cNvPr id="9" name="Zástupný text 13">
            <a:extLst>
              <a:ext uri="{FF2B5EF4-FFF2-40B4-BE49-F238E27FC236}">
                <a16:creationId xmlns:a16="http://schemas.microsoft.com/office/drawing/2014/main" id="{896CE071-D5D7-0B40-BAD2-EBDCADECF3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2983392"/>
            <a:ext cx="6708795" cy="73620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600" b="1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Podtitul prezentace</a:t>
            </a:r>
          </a:p>
        </p:txBody>
      </p:sp>
      <p:sp>
        <p:nvSpPr>
          <p:cNvPr id="12" name="Zástupný text 23">
            <a:extLst>
              <a:ext uri="{FF2B5EF4-FFF2-40B4-BE49-F238E27FC236}">
                <a16:creationId xmlns:a16="http://schemas.microsoft.com/office/drawing/2014/main" id="{AF76F589-ED11-EF4E-BD2D-A86A0003B5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363" y="4352364"/>
            <a:ext cx="5527417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1800" b="0" i="0" u="none" strike="noStrike" kern="1200" cap="none" dirty="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Arial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cs-CZ"/>
              <a:t>Datum nebo jméno</a:t>
            </a:r>
          </a:p>
        </p:txBody>
      </p: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4309FA15-420F-894C-87DA-5231AD988135}"/>
              </a:ext>
            </a:extLst>
          </p:cNvPr>
          <p:cNvCxnSpPr>
            <a:cxnSpLocks/>
          </p:cNvCxnSpPr>
          <p:nvPr userDrawn="1"/>
        </p:nvCxnSpPr>
        <p:spPr>
          <a:xfrm>
            <a:off x="978363" y="4100900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>
            <a:extLst>
              <a:ext uri="{FF2B5EF4-FFF2-40B4-BE49-F238E27FC236}">
                <a16:creationId xmlns:a16="http://schemas.microsoft.com/office/drawing/2014/main" id="{1A6FB5ED-EFAA-A04C-B4DA-17C0C8DF01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78930" y="991730"/>
            <a:ext cx="976651" cy="97665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D61E442E-D505-3665-8A4A-4F74A0458EF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1" y="6072187"/>
            <a:ext cx="3984363" cy="42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678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u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03AFB1CD-3CBD-0469-1491-9B50AFAB20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18000" y="339402"/>
            <a:ext cx="11556000" cy="5403600"/>
          </a:xfrm>
          <a:prstGeom prst="rect">
            <a:avLst/>
          </a:prstGeom>
        </p:spPr>
      </p:pic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6B164C7B-65AC-7447-8898-FAE7506CEC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1480056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PREZENTACE</a:t>
            </a:r>
          </a:p>
        </p:txBody>
      </p:sp>
      <p:sp>
        <p:nvSpPr>
          <p:cNvPr id="9" name="Zástupný text 13">
            <a:extLst>
              <a:ext uri="{FF2B5EF4-FFF2-40B4-BE49-F238E27FC236}">
                <a16:creationId xmlns:a16="http://schemas.microsoft.com/office/drawing/2014/main" id="{896CE071-D5D7-0B40-BAD2-EBDCADECF3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2983392"/>
            <a:ext cx="6708795" cy="73620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600" b="1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Podtitul prezentace</a:t>
            </a:r>
          </a:p>
        </p:txBody>
      </p:sp>
      <p:sp>
        <p:nvSpPr>
          <p:cNvPr id="12" name="Zástupný text 23">
            <a:extLst>
              <a:ext uri="{FF2B5EF4-FFF2-40B4-BE49-F238E27FC236}">
                <a16:creationId xmlns:a16="http://schemas.microsoft.com/office/drawing/2014/main" id="{AF76F589-ED11-EF4E-BD2D-A86A0003B5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363" y="4352364"/>
            <a:ext cx="5527417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1800" b="0" i="0" u="none" strike="noStrike" kern="1200" cap="none" dirty="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Arial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cs-CZ"/>
              <a:t>Datum nebo jméno</a:t>
            </a:r>
          </a:p>
        </p:txBody>
      </p: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4309FA15-420F-894C-87DA-5231AD988135}"/>
              </a:ext>
            </a:extLst>
          </p:cNvPr>
          <p:cNvCxnSpPr>
            <a:cxnSpLocks/>
          </p:cNvCxnSpPr>
          <p:nvPr userDrawn="1"/>
        </p:nvCxnSpPr>
        <p:spPr>
          <a:xfrm>
            <a:off x="978363" y="4100900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>
            <a:extLst>
              <a:ext uri="{FF2B5EF4-FFF2-40B4-BE49-F238E27FC236}">
                <a16:creationId xmlns:a16="http://schemas.microsoft.com/office/drawing/2014/main" id="{1A6FB5ED-EFAA-A04C-B4DA-17C0C8DF01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78930" y="991730"/>
            <a:ext cx="976651" cy="97665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42383049-B8A2-1847-33A2-DCBECAAE1B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96"/>
          <a:stretch/>
        </p:blipFill>
        <p:spPr>
          <a:xfrm>
            <a:off x="324001" y="6072187"/>
            <a:ext cx="2147737" cy="42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201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 3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 userDrawn="1"/>
        </p:nvSpPr>
        <p:spPr>
          <a:xfrm>
            <a:off x="324001" y="324001"/>
            <a:ext cx="7673370" cy="5404605"/>
          </a:xfrm>
          <a:prstGeom prst="rect">
            <a:avLst/>
          </a:prstGeom>
          <a:solidFill>
            <a:srgbClr val="FFC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 userDrawn="1"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Obrázek 2">
            <a:extLst>
              <a:ext uri="{FF2B5EF4-FFF2-40B4-BE49-F238E27FC236}">
                <a16:creationId xmlns:a16="http://schemas.microsoft.com/office/drawing/2014/main" id="{4015D842-B0EB-A94E-AB23-9D771D56C3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128" r="16826"/>
          <a:stretch/>
        </p:blipFill>
        <p:spPr>
          <a:xfrm>
            <a:off x="8003357" y="320675"/>
            <a:ext cx="3870415" cy="5407950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0EE9006F-EFD2-0B0F-C376-BB1DDD314C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1" y="6072187"/>
            <a:ext cx="3984363" cy="42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551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ul 3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 userDrawn="1"/>
        </p:nvSpPr>
        <p:spPr>
          <a:xfrm>
            <a:off x="324001" y="324001"/>
            <a:ext cx="7673370" cy="54046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 userDrawn="1"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Obrázek 2">
            <a:extLst>
              <a:ext uri="{FF2B5EF4-FFF2-40B4-BE49-F238E27FC236}">
                <a16:creationId xmlns:a16="http://schemas.microsoft.com/office/drawing/2014/main" id="{4015D842-B0EB-A94E-AB23-9D771D56C3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128" r="16826"/>
          <a:stretch/>
        </p:blipFill>
        <p:spPr>
          <a:xfrm>
            <a:off x="8003357" y="320675"/>
            <a:ext cx="3870415" cy="5407950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3A2DF24C-CBFB-1C85-426A-3429D3DDE8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96"/>
          <a:stretch/>
        </p:blipFill>
        <p:spPr>
          <a:xfrm>
            <a:off x="324001" y="6072187"/>
            <a:ext cx="2147737" cy="42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479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 3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 userDrawn="1"/>
        </p:nvSpPr>
        <p:spPr>
          <a:xfrm>
            <a:off x="324001" y="324001"/>
            <a:ext cx="7673370" cy="54046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 userDrawn="1"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ázek 1">
            <a:extLst>
              <a:ext uri="{FF2B5EF4-FFF2-40B4-BE49-F238E27FC236}">
                <a16:creationId xmlns:a16="http://schemas.microsoft.com/office/drawing/2014/main" id="{0F08FD63-7778-50AA-3438-379DB70B1F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1" y="6072187"/>
            <a:ext cx="3984363" cy="427361"/>
          </a:xfrm>
          <a:prstGeom prst="rect">
            <a:avLst/>
          </a:prstGeom>
        </p:spPr>
      </p:pic>
      <p:pic>
        <p:nvPicPr>
          <p:cNvPr id="5" name="Obrázek 4" descr="Obsah obrázku osoba, computer, oblečení, stůl&#10;&#10;Popis byl vytvořen automaticky">
            <a:extLst>
              <a:ext uri="{FF2B5EF4-FFF2-40B4-BE49-F238E27FC236}">
                <a16:creationId xmlns:a16="http://schemas.microsoft.com/office/drawing/2014/main" id="{DBF51F9E-54B9-038C-5267-6911573AC7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2345"/>
          <a:stretch/>
        </p:blipFill>
        <p:spPr>
          <a:xfrm>
            <a:off x="7997371" y="324001"/>
            <a:ext cx="3870628" cy="540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999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 userDrawn="1">
          <p15:clr>
            <a:srgbClr val="FBAE40"/>
          </p15:clr>
        </p15:guide>
        <p15:guide id="2" pos="746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ul 3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 userDrawn="1"/>
        </p:nvSpPr>
        <p:spPr>
          <a:xfrm>
            <a:off x="324001" y="324001"/>
            <a:ext cx="7673370" cy="54046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 userDrawn="1"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ázek 1">
            <a:extLst>
              <a:ext uri="{FF2B5EF4-FFF2-40B4-BE49-F238E27FC236}">
                <a16:creationId xmlns:a16="http://schemas.microsoft.com/office/drawing/2014/main" id="{B58A9C2E-AAA1-D5F4-7337-F8A0B354F7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96"/>
          <a:stretch/>
        </p:blipFill>
        <p:spPr>
          <a:xfrm>
            <a:off x="324001" y="6072187"/>
            <a:ext cx="2147737" cy="427361"/>
          </a:xfrm>
          <a:prstGeom prst="rect">
            <a:avLst/>
          </a:prstGeom>
        </p:spPr>
      </p:pic>
      <p:pic>
        <p:nvPicPr>
          <p:cNvPr id="4" name="Obrázek 3" descr="Obsah obrázku osoba, computer, oblečení, stůl&#10;&#10;Popis byl vytvořen automaticky">
            <a:extLst>
              <a:ext uri="{FF2B5EF4-FFF2-40B4-BE49-F238E27FC236}">
                <a16:creationId xmlns:a16="http://schemas.microsoft.com/office/drawing/2014/main" id="{7E98DE74-00A7-6828-C609-8FCC864F46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2345"/>
          <a:stretch/>
        </p:blipFill>
        <p:spPr>
          <a:xfrm>
            <a:off x="7997371" y="324001"/>
            <a:ext cx="3870628" cy="540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756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 userDrawn="1">
          <p15:clr>
            <a:srgbClr val="FBAE40"/>
          </p15:clr>
        </p15:guide>
        <p15:guide id="2" pos="746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 3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 userDrawn="1"/>
        </p:nvSpPr>
        <p:spPr>
          <a:xfrm>
            <a:off x="324001" y="324001"/>
            <a:ext cx="7673370" cy="54046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 userDrawn="1"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ázek 1">
            <a:extLst>
              <a:ext uri="{FF2B5EF4-FFF2-40B4-BE49-F238E27FC236}">
                <a16:creationId xmlns:a16="http://schemas.microsoft.com/office/drawing/2014/main" id="{0EDE0666-247D-4AE5-5349-29CC8FFE5B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1" y="6072187"/>
            <a:ext cx="3984363" cy="427361"/>
          </a:xfrm>
          <a:prstGeom prst="rect">
            <a:avLst/>
          </a:prstGeom>
        </p:spPr>
      </p:pic>
      <p:pic>
        <p:nvPicPr>
          <p:cNvPr id="4" name="Obrázek 3" descr="Obsah obrázku hvězda, Výrazná modrá, modrá, Elektricky modrá&#10;&#10;Popis byl vytvořen automaticky">
            <a:extLst>
              <a:ext uri="{FF2B5EF4-FFF2-40B4-BE49-F238E27FC236}">
                <a16:creationId xmlns:a16="http://schemas.microsoft.com/office/drawing/2014/main" id="{FF979E8C-A01D-A3DA-6934-729DB087F8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9382"/>
          <a:stretch/>
        </p:blipFill>
        <p:spPr>
          <a:xfrm>
            <a:off x="7997371" y="324001"/>
            <a:ext cx="3870628" cy="540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604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ul 3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 userDrawn="1"/>
        </p:nvSpPr>
        <p:spPr>
          <a:xfrm>
            <a:off x="324001" y="324001"/>
            <a:ext cx="7673370" cy="54046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 userDrawn="1"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ázek 1">
            <a:extLst>
              <a:ext uri="{FF2B5EF4-FFF2-40B4-BE49-F238E27FC236}">
                <a16:creationId xmlns:a16="http://schemas.microsoft.com/office/drawing/2014/main" id="{5D41EBA2-C245-BFDB-3FFB-34A2B88262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96"/>
          <a:stretch/>
        </p:blipFill>
        <p:spPr>
          <a:xfrm>
            <a:off x="324001" y="6072187"/>
            <a:ext cx="2147737" cy="427361"/>
          </a:xfrm>
          <a:prstGeom prst="rect">
            <a:avLst/>
          </a:prstGeom>
        </p:spPr>
      </p:pic>
      <p:pic>
        <p:nvPicPr>
          <p:cNvPr id="4" name="Obrázek 3" descr="Obsah obrázku hvězda, Výrazná modrá, modrá, Elektricky modrá&#10;&#10;Popis byl vytvořen automaticky">
            <a:extLst>
              <a:ext uri="{FF2B5EF4-FFF2-40B4-BE49-F238E27FC236}">
                <a16:creationId xmlns:a16="http://schemas.microsoft.com/office/drawing/2014/main" id="{4A3FD87E-1AA6-70B4-1BB5-60D7CC3ECD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9382"/>
          <a:stretch/>
        </p:blipFill>
        <p:spPr>
          <a:xfrm>
            <a:off x="7997371" y="324001"/>
            <a:ext cx="3870628" cy="5404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29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 userDrawn="1"/>
        </p:nvSpPr>
        <p:spPr>
          <a:xfrm>
            <a:off x="324001" y="324001"/>
            <a:ext cx="7673370" cy="54046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 userDrawn="1"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0E4D139-6706-6E42-B42A-5A6D5CC2C41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997825" y="323850"/>
            <a:ext cx="3881438" cy="54054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ilustrační obrázek</a:t>
            </a:r>
          </a:p>
        </p:txBody>
      </p:sp>
      <p:sp>
        <p:nvSpPr>
          <p:cNvPr id="9" name="Zástupný text 13">
            <a:extLst>
              <a:ext uri="{FF2B5EF4-FFF2-40B4-BE49-F238E27FC236}">
                <a16:creationId xmlns:a16="http://schemas.microsoft.com/office/drawing/2014/main" id="{BC2004D5-BF6E-DAD4-B034-C69E7E1354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0" name="Zástupný text 13">
            <a:extLst>
              <a:ext uri="{FF2B5EF4-FFF2-40B4-BE49-F238E27FC236}">
                <a16:creationId xmlns:a16="http://schemas.microsoft.com/office/drawing/2014/main" id="{F6FF3B82-8D28-9340-4EDA-A6263D8476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590EB73E-692F-2F78-4491-80B15860E0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1" y="6072187"/>
            <a:ext cx="3984363" cy="42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176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u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 userDrawn="1"/>
        </p:nvSpPr>
        <p:spPr>
          <a:xfrm>
            <a:off x="324001" y="324001"/>
            <a:ext cx="7673370" cy="54046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 userDrawn="1"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0E4D139-6706-6E42-B42A-5A6D5CC2C41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997825" y="323850"/>
            <a:ext cx="3881438" cy="540543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Vložit ilustrační obrázek</a:t>
            </a:r>
          </a:p>
        </p:txBody>
      </p:sp>
      <p:sp>
        <p:nvSpPr>
          <p:cNvPr id="9" name="Zástupný text 13">
            <a:extLst>
              <a:ext uri="{FF2B5EF4-FFF2-40B4-BE49-F238E27FC236}">
                <a16:creationId xmlns:a16="http://schemas.microsoft.com/office/drawing/2014/main" id="{BC2004D5-BF6E-DAD4-B034-C69E7E1354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0" name="Zástupný text 13">
            <a:extLst>
              <a:ext uri="{FF2B5EF4-FFF2-40B4-BE49-F238E27FC236}">
                <a16:creationId xmlns:a16="http://schemas.microsoft.com/office/drawing/2014/main" id="{F6FF3B82-8D28-9340-4EDA-A6263D8476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55E7D6BD-4ED8-7226-7772-D4730265DD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96"/>
          <a:stretch/>
        </p:blipFill>
        <p:spPr>
          <a:xfrm>
            <a:off x="324001" y="6072187"/>
            <a:ext cx="2147737" cy="42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180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titu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54BB4B02-401E-AE45-AF42-14C715F9465A}"/>
              </a:ext>
            </a:extLst>
          </p:cNvPr>
          <p:cNvSpPr/>
          <p:nvPr userDrawn="1"/>
        </p:nvSpPr>
        <p:spPr>
          <a:xfrm>
            <a:off x="324001" y="324001"/>
            <a:ext cx="11556000" cy="62364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A7D8B845-1B91-A94F-95A4-A4558EE6F5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11" name="Zástupný text 13">
            <a:extLst>
              <a:ext uri="{FF2B5EF4-FFF2-40B4-BE49-F238E27FC236}">
                <a16:creationId xmlns:a16="http://schemas.microsoft.com/office/drawing/2014/main" id="{22F9C640-341E-C84C-B3AB-ABBD31DDDC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3"/>
            <a:ext cx="6708795" cy="306291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1BDEFF90-6D36-9E47-B894-87F7BA2C1B6C}"/>
              </a:ext>
            </a:extLst>
          </p:cNvPr>
          <p:cNvCxnSpPr>
            <a:cxnSpLocks/>
          </p:cNvCxnSpPr>
          <p:nvPr userDrawn="1"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bdélník 4">
            <a:extLst>
              <a:ext uri="{FF2B5EF4-FFF2-40B4-BE49-F238E27FC236}">
                <a16:creationId xmlns:a16="http://schemas.microsoft.com/office/drawing/2014/main" id="{CAE9EFBC-5F94-3A49-9B64-E31D8656741E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C417709-0623-3C42-BD2B-AD3DAB1022DE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E5F2D98A-DC3D-E144-938F-EB23F0A801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571740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titul 2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9682A10-5739-FF4B-A471-79D1664A328A}"/>
              </a:ext>
            </a:extLst>
          </p:cNvPr>
          <p:cNvSpPr/>
          <p:nvPr userDrawn="1"/>
        </p:nvSpPr>
        <p:spPr>
          <a:xfrm>
            <a:off x="324001" y="324001"/>
            <a:ext cx="11556000" cy="62364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6" name="Obrázek 15" descr="Obsah obrázku osoba, interiér&#10;&#10;Popis byl vytvořen automaticky">
            <a:extLst>
              <a:ext uri="{FF2B5EF4-FFF2-40B4-BE49-F238E27FC236}">
                <a16:creationId xmlns:a16="http://schemas.microsoft.com/office/drawing/2014/main" id="{099AFCD6-3FBC-AA41-978A-A2F06F5B8E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9418" r="24052"/>
          <a:stretch/>
        </p:blipFill>
        <p:spPr>
          <a:xfrm>
            <a:off x="8947051" y="322286"/>
            <a:ext cx="2948354" cy="6247325"/>
          </a:xfrm>
          <a:prstGeom prst="rect">
            <a:avLst/>
          </a:prstGeom>
        </p:spPr>
      </p:pic>
      <p:sp>
        <p:nvSpPr>
          <p:cNvPr id="6" name="Zástupný text 13">
            <a:extLst>
              <a:ext uri="{FF2B5EF4-FFF2-40B4-BE49-F238E27FC236}">
                <a16:creationId xmlns:a16="http://schemas.microsoft.com/office/drawing/2014/main" id="{9E411D20-E20A-7345-B766-EA89D00E04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F03E4401-609E-AC42-A213-AA570A543F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4"/>
            <a:ext cx="6708795" cy="12570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C646AEB-15B3-A244-AE0E-776AD65AD852}"/>
              </a:ext>
            </a:extLst>
          </p:cNvPr>
          <p:cNvCxnSpPr>
            <a:cxnSpLocks/>
          </p:cNvCxnSpPr>
          <p:nvPr userDrawn="1"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>
            <a:extLst>
              <a:ext uri="{FF2B5EF4-FFF2-40B4-BE49-F238E27FC236}">
                <a16:creationId xmlns:a16="http://schemas.microsoft.com/office/drawing/2014/main" id="{9FEBB1E2-87AA-9E4F-AAF0-2B037BF645C6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7C55BD-3E0D-E948-BDEE-0DAFEFF6E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401" y="4138613"/>
            <a:ext cx="3834230" cy="179705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Místo pro krátký text. Místo pro krátký text, citaci. Místo pro krátký text.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D53FF836-E8AD-0544-922F-2D9A1CD104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0FB62014-12DB-1D47-89F3-77211B7CA292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033852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63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titul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9682A10-5739-FF4B-A471-79D1664A328A}"/>
              </a:ext>
            </a:extLst>
          </p:cNvPr>
          <p:cNvSpPr/>
          <p:nvPr userDrawn="1"/>
        </p:nvSpPr>
        <p:spPr>
          <a:xfrm>
            <a:off x="324001" y="324001"/>
            <a:ext cx="11556000" cy="62364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4C95671-EC00-D54C-997A-5C43052F2B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4263" r="34263"/>
          <a:stretch/>
        </p:blipFill>
        <p:spPr>
          <a:xfrm>
            <a:off x="8941633" y="318053"/>
            <a:ext cx="2946892" cy="6241774"/>
          </a:xfrm>
          <a:prstGeom prst="rect">
            <a:avLst/>
          </a:prstGeom>
        </p:spPr>
      </p:pic>
      <p:sp>
        <p:nvSpPr>
          <p:cNvPr id="6" name="Zástupný text 13">
            <a:extLst>
              <a:ext uri="{FF2B5EF4-FFF2-40B4-BE49-F238E27FC236}">
                <a16:creationId xmlns:a16="http://schemas.microsoft.com/office/drawing/2014/main" id="{9E411D20-E20A-7345-B766-EA89D00E04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F03E4401-609E-AC42-A213-AA570A543F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4"/>
            <a:ext cx="6708795" cy="12570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C646AEB-15B3-A244-AE0E-776AD65AD852}"/>
              </a:ext>
            </a:extLst>
          </p:cNvPr>
          <p:cNvCxnSpPr>
            <a:cxnSpLocks/>
          </p:cNvCxnSpPr>
          <p:nvPr userDrawn="1"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>
            <a:extLst>
              <a:ext uri="{FF2B5EF4-FFF2-40B4-BE49-F238E27FC236}">
                <a16:creationId xmlns:a16="http://schemas.microsoft.com/office/drawing/2014/main" id="{9FEBB1E2-87AA-9E4F-AAF0-2B037BF645C6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7C55BD-3E0D-E948-BDEE-0DAFEFF6E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401" y="4138613"/>
            <a:ext cx="3834230" cy="179705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Místo pro krátký text. Místo pro krátký text, citaci. Místo pro krátký text.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D53FF836-E8AD-0544-922F-2D9A1CD104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2639612B-5EEF-9A4E-A5B7-19C769328CA9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88950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63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titu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9682A10-5739-FF4B-A471-79D1664A328A}"/>
              </a:ext>
            </a:extLst>
          </p:cNvPr>
          <p:cNvSpPr/>
          <p:nvPr userDrawn="1"/>
        </p:nvSpPr>
        <p:spPr>
          <a:xfrm>
            <a:off x="324001" y="324001"/>
            <a:ext cx="11556000" cy="62364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6C4E7287-6D41-C042-AC33-14055D532E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948738" y="324001"/>
            <a:ext cx="2930525" cy="6236449"/>
          </a:xfrm>
          <a:prstGeom prst="rect">
            <a:avLst/>
          </a:prstGeom>
        </p:spPr>
        <p:txBody>
          <a:bodyPr lIns="90000" anchor="ctr" anchorCtr="0"/>
          <a:lstStyle>
            <a:lvl1pPr marL="0" indent="0" algn="ctr">
              <a:buNone/>
              <a:defRPr sz="18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/>
              <a:t>Vložte ilustrační podkladový obrázek</a:t>
            </a:r>
          </a:p>
          <a:p>
            <a:endParaRPr lang="cs-CZ"/>
          </a:p>
        </p:txBody>
      </p:sp>
      <p:sp>
        <p:nvSpPr>
          <p:cNvPr id="6" name="Zástupný text 13">
            <a:extLst>
              <a:ext uri="{FF2B5EF4-FFF2-40B4-BE49-F238E27FC236}">
                <a16:creationId xmlns:a16="http://schemas.microsoft.com/office/drawing/2014/main" id="{9E411D20-E20A-7345-B766-EA89D00E04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F03E4401-609E-AC42-A213-AA570A543F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4"/>
            <a:ext cx="6708795" cy="12570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C646AEB-15B3-A244-AE0E-776AD65AD852}"/>
              </a:ext>
            </a:extLst>
          </p:cNvPr>
          <p:cNvCxnSpPr>
            <a:cxnSpLocks/>
          </p:cNvCxnSpPr>
          <p:nvPr userDrawn="1"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7C55BD-3E0D-E948-BDEE-0DAFEFF6E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401" y="4138613"/>
            <a:ext cx="3834230" cy="179705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Místo pro krátký text. Místo pro krátký text, citaci. Místo pro krátký text.</a:t>
            </a:r>
          </a:p>
        </p:txBody>
      </p:sp>
      <p:sp>
        <p:nvSpPr>
          <p:cNvPr id="7" name="Zástupný symbol obrázku 6">
            <a:extLst>
              <a:ext uri="{FF2B5EF4-FFF2-40B4-BE49-F238E27FC236}">
                <a16:creationId xmlns:a16="http://schemas.microsoft.com/office/drawing/2014/main" id="{FF9788F5-CE9A-B04C-B9C4-A115B06916F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379933" y="802637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4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9FEBB1E2-87AA-9E4F-AAF0-2B037BF645C6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7D6DB6B0-0AFC-34D4-3F46-0EFA06D50DCA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682421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D00A7284-9324-CB4F-BD43-DB5D0269A1CB}"/>
              </a:ext>
            </a:extLst>
          </p:cNvPr>
          <p:cNvSpPr/>
          <p:nvPr userDrawn="1"/>
        </p:nvSpPr>
        <p:spPr>
          <a:xfrm>
            <a:off x="6095695" y="324001"/>
            <a:ext cx="5784306" cy="62364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F25C6A4-C2A7-CC42-A27C-7ABE0021C1B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A1FA05E-A187-384C-8B31-3E5AA541ECEB}"/>
              </a:ext>
            </a:extLst>
          </p:cNvPr>
          <p:cNvSpPr/>
          <p:nvPr userDrawn="1"/>
        </p:nvSpPr>
        <p:spPr>
          <a:xfrm>
            <a:off x="7379369" y="1716507"/>
            <a:ext cx="3240505" cy="3240505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06EA7F9A-B379-3D45-B13C-C961246465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2084" y="2037349"/>
            <a:ext cx="2695074" cy="16568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Citace, krátký text. Místo pro krátký text, citaci. 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B329C8A3-9DB4-3D4B-AEB2-BB9E00E796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3328" y="4024167"/>
            <a:ext cx="611846" cy="683228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D33D5282-06E8-616C-092F-5304C6263FB4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pic>
        <p:nvPicPr>
          <p:cNvPr id="2" name="Obrázek 1" descr="Obsah obrázku osoba, computer, oblečení, stůl&#10;&#10;Popis byl vytvořen automaticky">
            <a:extLst>
              <a:ext uri="{FF2B5EF4-FFF2-40B4-BE49-F238E27FC236}">
                <a16:creationId xmlns:a16="http://schemas.microsoft.com/office/drawing/2014/main" id="{022B41DA-0E90-68C1-7CC2-1459E9FF80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38550"/>
          <a:stretch/>
        </p:blipFill>
        <p:spPr>
          <a:xfrm>
            <a:off x="312000" y="297543"/>
            <a:ext cx="5783696" cy="626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705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D00A7284-9324-CB4F-BD43-DB5D0269A1CB}"/>
              </a:ext>
            </a:extLst>
          </p:cNvPr>
          <p:cNvSpPr/>
          <p:nvPr userDrawn="1"/>
        </p:nvSpPr>
        <p:spPr>
          <a:xfrm>
            <a:off x="6095695" y="324001"/>
            <a:ext cx="5784306" cy="62364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F25C6A4-C2A7-CC42-A27C-7ABE0021C1B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A1FA05E-A187-384C-8B31-3E5AA541ECEB}"/>
              </a:ext>
            </a:extLst>
          </p:cNvPr>
          <p:cNvSpPr/>
          <p:nvPr userDrawn="1"/>
        </p:nvSpPr>
        <p:spPr>
          <a:xfrm>
            <a:off x="7379369" y="1716507"/>
            <a:ext cx="3240505" cy="3240505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Zástupný symbol obrázku 3">
            <a:extLst>
              <a:ext uri="{FF2B5EF4-FFF2-40B4-BE49-F238E27FC236}">
                <a16:creationId xmlns:a16="http://schemas.microsoft.com/office/drawing/2014/main" id="{BF2507BF-A8C7-854A-BAA6-3E15D96CC98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694" y="324001"/>
            <a:ext cx="5784001" cy="623644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/>
              <a:t>Vložte ilustrační obrázek</a:t>
            </a:r>
          </a:p>
          <a:p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FE847A5B-CE3F-C34A-88AC-C9C42AADBC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3328" y="4024167"/>
            <a:ext cx="611846" cy="683228"/>
          </a:xfrm>
          <a:prstGeom prst="rect">
            <a:avLst/>
          </a:prstGeom>
        </p:spPr>
      </p:pic>
      <p:sp>
        <p:nvSpPr>
          <p:cNvPr id="9" name="Zástupný text 2">
            <a:extLst>
              <a:ext uri="{FF2B5EF4-FFF2-40B4-BE49-F238E27FC236}">
                <a16:creationId xmlns:a16="http://schemas.microsoft.com/office/drawing/2014/main" id="{EB6B5FA4-2239-81CA-B3A8-55B7DCCA75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2084" y="2037349"/>
            <a:ext cx="2695074" cy="16568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Citace, krátký text. Místo pro krátký text, citaci. 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2B9F170E-F034-1037-0F1E-4A4127C72BB8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9394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DBF48545-2D8F-9D47-80D4-CE8B315BE5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73" t="3072" r="543" b="1928"/>
          <a:stretch/>
        </p:blipFill>
        <p:spPr>
          <a:xfrm flipH="1">
            <a:off x="309489" y="338069"/>
            <a:ext cx="11570512" cy="6236443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87DD43D2-81F3-ED42-98D9-07ECB9B589DF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EBD360D-4D9E-DC4B-963F-220D3C76362F}"/>
              </a:ext>
            </a:extLst>
          </p:cNvPr>
          <p:cNvSpPr/>
          <p:nvPr userDrawn="1"/>
        </p:nvSpPr>
        <p:spPr>
          <a:xfrm>
            <a:off x="1595368" y="1716507"/>
            <a:ext cx="3240505" cy="3240505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BDCE3597-137E-204E-A19E-8544892BE7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8083" y="2037348"/>
            <a:ext cx="2695074" cy="184533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Citace, krátký text. Místo pro krátký text, citaci. Bílý text na podkladovém celostránkovém obrázku.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D90ED58C-ADFF-2E4D-8AD3-CED290F979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12880" y="4081319"/>
            <a:ext cx="611846" cy="683228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4ED0A03F-FECF-2A02-95A2-07AAA9975897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625799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0" userDrawn="1">
          <p15:clr>
            <a:srgbClr val="FBAE40"/>
          </p15:clr>
        </p15:guide>
        <p15:guide id="2" orient="horz" pos="4133" userDrawn="1">
          <p15:clr>
            <a:srgbClr val="FBAE40"/>
          </p15:clr>
        </p15:guide>
        <p15:guide id="3" pos="189" userDrawn="1">
          <p15:clr>
            <a:srgbClr val="FBAE40"/>
          </p15:clr>
        </p15:guide>
        <p15:guide id="4" pos="7491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91104F9-37D7-FF46-9180-A62E16FE5B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0858" r="4315" b="2260"/>
          <a:stretch/>
        </p:blipFill>
        <p:spPr>
          <a:xfrm>
            <a:off x="309510" y="285750"/>
            <a:ext cx="11570966" cy="6275224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87DD43D2-81F3-ED42-98D9-07ECB9B589DF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BDCE3597-137E-204E-A19E-8544892BE7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8495" y="1765883"/>
            <a:ext cx="2695074" cy="246431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Bílý text na podkladové fotce nebo obrázku, motto, citace, nebo krátký úryvek textu, sdělení, odstavec textu, zarovnaný na praporek vlevo. Je nutné dbát na čitelnost.  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799966F6-A327-9B48-A1CA-5A1CCD25DF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063" y="1276327"/>
            <a:ext cx="262890" cy="260604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3D33D3ED-15AB-844D-9E01-3B7B75A754C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01062" y="4401782"/>
            <a:ext cx="611846" cy="683228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A18AE89B-BF11-CC19-0278-BC8125AC6090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7227898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obrázku 3">
            <a:extLst>
              <a:ext uri="{FF2B5EF4-FFF2-40B4-BE49-F238E27FC236}">
                <a16:creationId xmlns:a16="http://schemas.microsoft.com/office/drawing/2014/main" id="{D0D3CEDE-1110-424D-9EE8-0BD596ECF4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694" y="324001"/>
            <a:ext cx="11568307" cy="623644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marL="0" indent="0" algn="ctr">
              <a:buNone/>
              <a:defRPr sz="24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/>
              <a:t>Vložte ilustrační</a:t>
            </a:r>
            <a:br>
              <a:rPr lang="cs-CZ"/>
            </a:br>
            <a:r>
              <a:rPr lang="cs-CZ"/>
              <a:t>celostránkový</a:t>
            </a:r>
            <a:br>
              <a:rPr lang="cs-CZ"/>
            </a:br>
            <a:r>
              <a:rPr lang="cs-CZ"/>
              <a:t>podkladový obrázek</a:t>
            </a:r>
          </a:p>
          <a:p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7DD43D2-81F3-ED42-98D9-07ECB9B589DF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Zástupný text 2">
            <a:extLst>
              <a:ext uri="{FF2B5EF4-FFF2-40B4-BE49-F238E27FC236}">
                <a16:creationId xmlns:a16="http://schemas.microsoft.com/office/drawing/2014/main" id="{A526ADD8-1B6A-304A-914D-A8E39AD8C6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8495" y="1780169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Bílý text na podkladové fotce nebo obrázku, motto, citace, nebo krátký úryvek textu, sdělení, odstavec textu, zarovnaný na praporek vlevo. Je nutné dbát na čitelnost.  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F43C0955-476F-9F46-B10C-BD6E8723BA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063" y="1276327"/>
            <a:ext cx="262890" cy="260604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24949BA2-8347-C6E0-74EE-FF2714AA17F3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525822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449BF26-097A-7A44-85C8-FE94CE28C629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15F338C-5C5C-6B49-A8E9-1C845A9E0742}"/>
              </a:ext>
            </a:extLst>
          </p:cNvPr>
          <p:cNvSpPr/>
          <p:nvPr userDrawn="1"/>
        </p:nvSpPr>
        <p:spPr>
          <a:xfrm>
            <a:off x="8165432" y="0"/>
            <a:ext cx="402656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7DDC2B8-CCB7-C847-9993-27DFFACBA52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6E6DB546-1286-4B47-BBE9-21ADCE1D9F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33246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motto, citace, nebo krátký úryvek textu, sdělení, odstavec textu, zarovnaný na praporek vlevo.</a:t>
            </a:r>
          </a:p>
        </p:txBody>
      </p:sp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CF66424B-DB73-E147-91DF-5A67320E3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5814" y="1547793"/>
            <a:ext cx="262890" cy="260604"/>
          </a:xfrm>
          <a:prstGeom prst="rect">
            <a:avLst/>
          </a:prstGeom>
        </p:spPr>
      </p:pic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A1121E60-9AA3-D74A-879D-FD607C72A7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6185" y="832420"/>
            <a:ext cx="4978843" cy="89790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Nadpis grafiky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7660621-1FB0-E644-8D4F-94ADE7FD960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018" y="2454441"/>
            <a:ext cx="1430747" cy="143074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17AF609-45C0-0E43-8432-FCAFEF33058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25018" y="4315327"/>
            <a:ext cx="1430747" cy="1430747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72B05287-FD26-6046-A34A-76144B0F33D6}"/>
              </a:ext>
            </a:extLst>
          </p:cNvPr>
          <p:cNvCxnSpPr>
            <a:cxnSpLocks/>
          </p:cNvCxnSpPr>
          <p:nvPr userDrawn="1"/>
        </p:nvCxnSpPr>
        <p:spPr>
          <a:xfrm>
            <a:off x="2555765" y="3169814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ástupný text 13">
            <a:extLst>
              <a:ext uri="{FF2B5EF4-FFF2-40B4-BE49-F238E27FC236}">
                <a16:creationId xmlns:a16="http://schemas.microsoft.com/office/drawing/2014/main" id="{49120D5D-20F6-DB4B-8CB0-D6024A91FB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16186" y="2612492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2" name="Zástupný text 13">
            <a:extLst>
              <a:ext uri="{FF2B5EF4-FFF2-40B4-BE49-F238E27FC236}">
                <a16:creationId xmlns:a16="http://schemas.microsoft.com/office/drawing/2014/main" id="{8E1E22F1-3E16-B643-BECE-4E73CB7FCB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42292" y="1949012"/>
            <a:ext cx="1743519" cy="126753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6000" b="1" i="0" kern="120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4" name="Zástupný text 13">
            <a:extLst>
              <a:ext uri="{FF2B5EF4-FFF2-40B4-BE49-F238E27FC236}">
                <a16:creationId xmlns:a16="http://schemas.microsoft.com/office/drawing/2014/main" id="{8D2C86F2-EFAD-EE47-9CE0-FB52BFD6B5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16186" y="3334386"/>
            <a:ext cx="4026568" cy="61794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900ADE6F-B321-A640-9ACF-357834F78FE5}"/>
              </a:ext>
            </a:extLst>
          </p:cNvPr>
          <p:cNvCxnSpPr>
            <a:cxnSpLocks/>
          </p:cNvCxnSpPr>
          <p:nvPr userDrawn="1"/>
        </p:nvCxnSpPr>
        <p:spPr>
          <a:xfrm>
            <a:off x="2555765" y="5062782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ástupný text 13">
            <a:extLst>
              <a:ext uri="{FF2B5EF4-FFF2-40B4-BE49-F238E27FC236}">
                <a16:creationId xmlns:a16="http://schemas.microsoft.com/office/drawing/2014/main" id="{943E092F-C8A3-A648-8DA0-ABEFA0045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16186" y="4505460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7" name="Zástupný text 13">
            <a:extLst>
              <a:ext uri="{FF2B5EF4-FFF2-40B4-BE49-F238E27FC236}">
                <a16:creationId xmlns:a16="http://schemas.microsoft.com/office/drawing/2014/main" id="{B8A962E3-9E01-EB4D-B809-DBE63258CA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42292" y="3841980"/>
            <a:ext cx="1743519" cy="126753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6000" b="1" i="0" kern="120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8" name="Zástupný text 13">
            <a:extLst>
              <a:ext uri="{FF2B5EF4-FFF2-40B4-BE49-F238E27FC236}">
                <a16:creationId xmlns:a16="http://schemas.microsoft.com/office/drawing/2014/main" id="{9027C8A2-B724-574A-BDE8-BCA6457834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16186" y="5227354"/>
            <a:ext cx="4026568" cy="61794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7329A15F-FBA4-E383-405B-5B324AB4425E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7211593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449BF26-097A-7A44-85C8-FE94CE28C629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2"/>
              </a:solidFill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15F338C-5C5C-6B49-A8E9-1C845A9E0742}"/>
              </a:ext>
            </a:extLst>
          </p:cNvPr>
          <p:cNvSpPr/>
          <p:nvPr userDrawn="1"/>
        </p:nvSpPr>
        <p:spPr>
          <a:xfrm>
            <a:off x="8165432" y="0"/>
            <a:ext cx="402656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7DDC2B8-CCB7-C847-9993-27DFFACBA52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6E6DB546-1286-4B47-BBE9-21ADCE1D9F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33246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motto, citace, nebo krátký úryvek textu, sdělení, odstavec textu, zarovnaný na praporek vlevo.</a:t>
            </a:r>
          </a:p>
        </p:txBody>
      </p:sp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CF66424B-DB73-E147-91DF-5A67320E3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5814" y="1547793"/>
            <a:ext cx="262890" cy="260604"/>
          </a:xfrm>
          <a:prstGeom prst="rect">
            <a:avLst/>
          </a:prstGeom>
        </p:spPr>
      </p:pic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A1121E60-9AA3-D74A-879D-FD607C72A7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6186" y="832420"/>
            <a:ext cx="4838166" cy="58841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Nadpis grafiky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7660621-1FB0-E644-8D4F-94ADE7FD960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30900" y="1871002"/>
            <a:ext cx="1324865" cy="132486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17AF609-45C0-0E43-8432-FCAFEF33058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226945" y="3390311"/>
            <a:ext cx="1328819" cy="1328819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72B05287-FD26-6046-A34A-76144B0F33D6}"/>
              </a:ext>
            </a:extLst>
          </p:cNvPr>
          <p:cNvCxnSpPr>
            <a:cxnSpLocks/>
          </p:cNvCxnSpPr>
          <p:nvPr userDrawn="1"/>
        </p:nvCxnSpPr>
        <p:spPr>
          <a:xfrm>
            <a:off x="2555765" y="2536765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ástupný text 13">
            <a:extLst>
              <a:ext uri="{FF2B5EF4-FFF2-40B4-BE49-F238E27FC236}">
                <a16:creationId xmlns:a16="http://schemas.microsoft.com/office/drawing/2014/main" id="{49120D5D-20F6-DB4B-8CB0-D6024A91FB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16186" y="1979443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2" name="Zástupný text 13">
            <a:extLst>
              <a:ext uri="{FF2B5EF4-FFF2-40B4-BE49-F238E27FC236}">
                <a16:creationId xmlns:a16="http://schemas.microsoft.com/office/drawing/2014/main" id="{8E1E22F1-3E16-B643-BECE-4E73CB7FCB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42292" y="1814732"/>
            <a:ext cx="1752403" cy="76876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5400" b="1" i="0" kern="120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4" name="Zástupný text 13">
            <a:extLst>
              <a:ext uri="{FF2B5EF4-FFF2-40B4-BE49-F238E27FC236}">
                <a16:creationId xmlns:a16="http://schemas.microsoft.com/office/drawing/2014/main" id="{8D2C86F2-EFAD-EE47-9CE0-FB52BFD6B5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16186" y="2701337"/>
            <a:ext cx="4026568" cy="46389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900ADE6F-B321-A640-9ACF-357834F78FE5}"/>
              </a:ext>
            </a:extLst>
          </p:cNvPr>
          <p:cNvCxnSpPr>
            <a:cxnSpLocks/>
          </p:cNvCxnSpPr>
          <p:nvPr userDrawn="1"/>
        </p:nvCxnSpPr>
        <p:spPr>
          <a:xfrm>
            <a:off x="2555765" y="4063975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ástupný text 13">
            <a:extLst>
              <a:ext uri="{FF2B5EF4-FFF2-40B4-BE49-F238E27FC236}">
                <a16:creationId xmlns:a16="http://schemas.microsoft.com/office/drawing/2014/main" id="{943E092F-C8A3-A648-8DA0-ABEFA0045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16186" y="3506653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7" name="Zástupný text 13">
            <a:extLst>
              <a:ext uri="{FF2B5EF4-FFF2-40B4-BE49-F238E27FC236}">
                <a16:creationId xmlns:a16="http://schemas.microsoft.com/office/drawing/2014/main" id="{B8A962E3-9E01-EB4D-B809-DBE63258CA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42292" y="3319974"/>
            <a:ext cx="1752403" cy="79073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5400" b="1" i="0" kern="120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8" name="Zástupný text 13">
            <a:extLst>
              <a:ext uri="{FF2B5EF4-FFF2-40B4-BE49-F238E27FC236}">
                <a16:creationId xmlns:a16="http://schemas.microsoft.com/office/drawing/2014/main" id="{9027C8A2-B724-574A-BDE8-BCA6457834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16186" y="4228548"/>
            <a:ext cx="4026568" cy="4559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201112E4-4C16-9746-B031-113C4FCB908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226945" y="4892781"/>
            <a:ext cx="1328819" cy="1328819"/>
          </a:xfrm>
          <a:prstGeom prst="rect">
            <a:avLst/>
          </a:prstGeom>
        </p:spPr>
      </p:pic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C1CDD3F0-4CDA-5C47-A337-2EDF50B7BF83}"/>
              </a:ext>
            </a:extLst>
          </p:cNvPr>
          <p:cNvCxnSpPr>
            <a:cxnSpLocks/>
          </p:cNvCxnSpPr>
          <p:nvPr userDrawn="1"/>
        </p:nvCxnSpPr>
        <p:spPr>
          <a:xfrm>
            <a:off x="2555765" y="5566445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433FDAC5-8177-4147-BF73-ACC5AE912D2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16186" y="5009123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30" name="Zástupný text 13">
            <a:extLst>
              <a:ext uri="{FF2B5EF4-FFF2-40B4-BE49-F238E27FC236}">
                <a16:creationId xmlns:a16="http://schemas.microsoft.com/office/drawing/2014/main" id="{81699AAE-6FD9-9144-9C80-E0297C6A9C4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42292" y="4822444"/>
            <a:ext cx="1752403" cy="79073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5400" b="1" i="0" kern="120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31" name="Zástupný text 13">
            <a:extLst>
              <a:ext uri="{FF2B5EF4-FFF2-40B4-BE49-F238E27FC236}">
                <a16:creationId xmlns:a16="http://schemas.microsoft.com/office/drawing/2014/main" id="{DE1E20A5-0211-EF40-A5A9-0847AAA401F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6186" y="5731018"/>
            <a:ext cx="4026568" cy="4559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8620E391-50E6-9AC8-B74D-396A22DCE8F9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612053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1B1732C-13D0-644B-908E-5949D2E5CEA8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125538" y="2462213"/>
            <a:ext cx="6569075" cy="393858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4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Vložit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B9534EF-76E5-DD45-AA91-5B71E5B5576C}"/>
              </a:ext>
            </a:extLst>
          </p:cNvPr>
          <p:cNvSpPr/>
          <p:nvPr userDrawn="1"/>
        </p:nvSpPr>
        <p:spPr>
          <a:xfrm>
            <a:off x="8165432" y="0"/>
            <a:ext cx="402656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E74C3F4E-9A92-8346-A590-85D4640FD2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33246" y="2967622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motto, citace, nebo krátký úryvek textu, sdělení, odstavec textu, zarovnaný na praporek vlevo.</a:t>
            </a:r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021EFF38-70A0-5D4C-B698-81D3CC80BB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5814" y="2478067"/>
            <a:ext cx="262890" cy="260604"/>
          </a:xfrm>
          <a:prstGeom prst="rect">
            <a:avLst/>
          </a:prstGeom>
        </p:spPr>
      </p:pic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E1F14721-0A7A-E54C-9774-CB04BB447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5539" y="832420"/>
            <a:ext cx="6541353" cy="90705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Barevný nadpis grafiky</a:t>
            </a:r>
          </a:p>
        </p:txBody>
      </p: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54C84702-CCF3-5048-846F-9E84F8EB23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39" y="1762862"/>
            <a:ext cx="6569489" cy="64468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800" b="1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Podnadpis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62C7C430-95EE-D241-A1EA-00BBE67A6B91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215182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C6AE0C5E-9A93-4047-985A-A6E43EBB3D5D}"/>
              </a:ext>
            </a:extLst>
          </p:cNvPr>
          <p:cNvSpPr/>
          <p:nvPr userDrawn="1"/>
        </p:nvSpPr>
        <p:spPr>
          <a:xfrm>
            <a:off x="9068704" y="3029209"/>
            <a:ext cx="2811296" cy="3531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2"/>
              </a:solidFill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E74C3F4E-9A92-8346-A590-85D4640FD2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00672" y="3501573"/>
            <a:ext cx="2223899" cy="206923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motto, citace, nebo krátký úryvek textu, sdělení, odstavec textu, zarovnaný na praporek vlevo.</a:t>
            </a:r>
          </a:p>
        </p:txBody>
      </p:sp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E1F14721-0A7A-E54C-9774-CB04BB447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5539" y="832420"/>
            <a:ext cx="7123670" cy="90705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Barevný nadpis grafiky</a:t>
            </a:r>
          </a:p>
        </p:txBody>
      </p: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54C84702-CCF3-5048-846F-9E84F8EB23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39" y="1762862"/>
            <a:ext cx="7123670" cy="64468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800" b="1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Podnadpis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72CB8688-AD79-3945-B285-09F1659C20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309331" y="5645772"/>
            <a:ext cx="708632" cy="708632"/>
          </a:xfrm>
          <a:prstGeom prst="rect">
            <a:avLst/>
          </a:prstGeom>
        </p:spPr>
      </p:pic>
      <p:sp>
        <p:nvSpPr>
          <p:cNvPr id="12" name="Zástupný obsah 5">
            <a:extLst>
              <a:ext uri="{FF2B5EF4-FFF2-40B4-BE49-F238E27FC236}">
                <a16:creationId xmlns:a16="http://schemas.microsoft.com/office/drawing/2014/main" id="{4ED130F4-34D6-3A4F-8318-F21264C1BC97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125538" y="2462213"/>
            <a:ext cx="7123670" cy="393858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400" b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Vložit ilustraci, graf...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38431AC2-368C-18BD-138C-53561E2E24C0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7826740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C6AE0C5E-9A93-4047-985A-A6E43EBB3D5D}"/>
              </a:ext>
            </a:extLst>
          </p:cNvPr>
          <p:cNvSpPr/>
          <p:nvPr userDrawn="1"/>
        </p:nvSpPr>
        <p:spPr>
          <a:xfrm>
            <a:off x="9068704" y="3029209"/>
            <a:ext cx="2811296" cy="3531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E74C3F4E-9A92-8346-A590-85D4640FD2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00672" y="3501573"/>
            <a:ext cx="2223899" cy="209737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motto, citace, nebo krátký úryvek textu, sdělení, odstavec textu, zarovnaný na praporek vlevo.</a:t>
            </a:r>
          </a:p>
        </p:txBody>
      </p:sp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E1F14721-0A7A-E54C-9774-CB04BB447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5539" y="832420"/>
            <a:ext cx="7123670" cy="90705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Barevný nadpis grafiky</a:t>
            </a:r>
          </a:p>
        </p:txBody>
      </p: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54C84702-CCF3-5048-846F-9E84F8EB23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39" y="1762862"/>
            <a:ext cx="7123670" cy="1666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800" b="1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Text 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72CB8688-AD79-3945-B285-09F1659C20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309331" y="5645772"/>
            <a:ext cx="708632" cy="708632"/>
          </a:xfrm>
          <a:prstGeom prst="rect">
            <a:avLst/>
          </a:prstGeom>
        </p:spPr>
      </p:pic>
      <p:sp>
        <p:nvSpPr>
          <p:cNvPr id="12" name="Zástupný symbol obrázku 3">
            <a:extLst>
              <a:ext uri="{FF2B5EF4-FFF2-40B4-BE49-F238E27FC236}">
                <a16:creationId xmlns:a16="http://schemas.microsoft.com/office/drawing/2014/main" id="{A83653AF-2AE7-A24D-B86A-28A5548F41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068704" y="324001"/>
            <a:ext cx="2811297" cy="27052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marL="0" indent="0" algn="ctr">
              <a:buNone/>
              <a:defRPr sz="24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/>
              <a:t>Vložte ilustrační obrázek</a:t>
            </a:r>
          </a:p>
          <a:p>
            <a:endParaRPr lang="cs-CZ"/>
          </a:p>
        </p:txBody>
      </p:sp>
      <p:sp>
        <p:nvSpPr>
          <p:cNvPr id="15" name="Zástupný text 13">
            <a:extLst>
              <a:ext uri="{FF2B5EF4-FFF2-40B4-BE49-F238E27FC236}">
                <a16:creationId xmlns:a16="http://schemas.microsoft.com/office/drawing/2014/main" id="{A7BC3684-29E5-FE4D-9EAA-5C981742E27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25539" y="3657967"/>
            <a:ext cx="1858293" cy="1666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000" b="1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Titulek vložené grafiky</a:t>
            </a:r>
          </a:p>
        </p:txBody>
      </p:sp>
      <p:sp>
        <p:nvSpPr>
          <p:cNvPr id="17" name="Zástupný obsah 5">
            <a:extLst>
              <a:ext uri="{FF2B5EF4-FFF2-40B4-BE49-F238E27FC236}">
                <a16:creationId xmlns:a16="http://schemas.microsoft.com/office/drawing/2014/main" id="{F91DDD43-305E-C44A-9EC2-0B2CD51FF07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193488" y="3657967"/>
            <a:ext cx="5064247" cy="2742833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4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Vložit ilustraci, graf...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618E0A34-28E3-B5FB-F43D-F81CEB9C76AC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9181189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09161FB-C17A-6C4B-A2C8-9DB6FEBCB444}"/>
              </a:ext>
            </a:extLst>
          </p:cNvPr>
          <p:cNvSpPr/>
          <p:nvPr userDrawn="1"/>
        </p:nvSpPr>
        <p:spPr>
          <a:xfrm>
            <a:off x="1595368" y="1716507"/>
            <a:ext cx="3240505" cy="3240505"/>
          </a:xfrm>
          <a:prstGeom prst="rect">
            <a:avLst/>
          </a:prstGeom>
          <a:noFill/>
          <a:ln w="889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8083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Citace, krátký text. Místo pro krátký text, citaci.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16D0C9C-2FD9-C2DC-D6DF-C7BF4A5201AD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7291287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obrázku 3">
            <a:extLst>
              <a:ext uri="{FF2B5EF4-FFF2-40B4-BE49-F238E27FC236}">
                <a16:creationId xmlns:a16="http://schemas.microsoft.com/office/drawing/2014/main" id="{3A49A577-0B02-B34E-95C8-B1553BBB478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58063" y="324001"/>
            <a:ext cx="6521938" cy="6236449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24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/>
              <a:t>Vložte ilustrační grafiku</a:t>
            </a:r>
          </a:p>
          <a:p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09161FB-C17A-6C4B-A2C8-9DB6FEBCB444}"/>
              </a:ext>
            </a:extLst>
          </p:cNvPr>
          <p:cNvSpPr/>
          <p:nvPr userDrawn="1"/>
        </p:nvSpPr>
        <p:spPr>
          <a:xfrm>
            <a:off x="1595368" y="1716507"/>
            <a:ext cx="3240505" cy="3240505"/>
          </a:xfrm>
          <a:prstGeom prst="rect">
            <a:avLst/>
          </a:prstGeom>
          <a:noFill/>
          <a:ln w="889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8083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>
              <a:defRPr lang="cs-CZ" sz="1800" b="1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None/>
              <a:tabLst/>
            </a:pPr>
            <a:r>
              <a:rPr lang="cs-CZ"/>
              <a:t>Místo pro krátký text, citaci případně podobné. Citace, krátký text. Místo pro krátký text, citaci.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BFF842AD-992D-0255-2ABD-35A42B96BA12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6078046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1" y="1989222"/>
            <a:ext cx="3161321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Citace, krátký text. Místo pro krátký text, citaci. 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033E1799-5DD8-7648-AA0C-A85D81025295}"/>
              </a:ext>
            </a:extLst>
          </p:cNvPr>
          <p:cNvCxnSpPr>
            <a:cxnSpLocks/>
          </p:cNvCxnSpPr>
          <p:nvPr userDrawn="1"/>
        </p:nvCxnSpPr>
        <p:spPr>
          <a:xfrm>
            <a:off x="1361693" y="4497068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55DEAC11-930C-5D45-9E87-9A0C4020AA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1731" y="4680692"/>
            <a:ext cx="3834230" cy="78605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Text, citující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F24547BD-4218-A99F-F749-A724E71E8E89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6114087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660561E4-7392-0941-961A-08D138CDD6C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4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1" y="1106906"/>
            <a:ext cx="3161321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Citace, krátký text. Místo pro krátký text, citaci. 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033E1799-5DD8-7648-AA0C-A85D81025295}"/>
              </a:ext>
            </a:extLst>
          </p:cNvPr>
          <p:cNvCxnSpPr>
            <a:cxnSpLocks/>
          </p:cNvCxnSpPr>
          <p:nvPr userDrawn="1"/>
        </p:nvCxnSpPr>
        <p:spPr>
          <a:xfrm>
            <a:off x="1361693" y="3614752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55DEAC11-930C-5D45-9E87-9A0C4020AA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1731" y="3798376"/>
            <a:ext cx="3834230" cy="78605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Text, citující</a:t>
            </a:r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DA05F0A3-9CE6-CF4A-9035-11E70CCD5A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1693" y="5219207"/>
            <a:ext cx="3161320" cy="135040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Citace, krátký text. Místo pro krátký text, citaci. 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0886E98E-435F-0490-B942-F940735388F7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3087034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90116C65-F0BB-3E41-B86F-5AF4501A3D2C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2566738"/>
            <a:ext cx="3161282" cy="107482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1" i="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DA05F0A3-9CE6-CF4A-9035-11E70CCD5A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1693" y="4019740"/>
            <a:ext cx="3161320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Citace, krátký text. Místo pro krátký text, citaci. 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F5766B58-5041-7443-B537-6A78590E02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3477" y="588800"/>
            <a:ext cx="1091141" cy="1091141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2255CBC2-4FB9-D581-A97B-DCEE4E9F5762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701913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CA655009-1D7A-3D44-8F4C-3B88CC34F80F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4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1" i="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0A2806BE-6DA5-924E-A536-6740DE226B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4086" y="4710083"/>
            <a:ext cx="1498693" cy="1498693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850BEB6E-FDAD-A84D-A8CA-B192055C9BB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77088" y="2863905"/>
            <a:ext cx="3011805" cy="2391051"/>
          </a:xfrm>
          <a:prstGeom prst="rect">
            <a:avLst/>
          </a:prstGeom>
        </p:spPr>
      </p:pic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DA05F0A3-9CE6-CF4A-9035-11E70CCD5A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30188" y="3107411"/>
            <a:ext cx="2492826" cy="136833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Citace, krátký text. Místo pro krátký text, citaci. 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03136C3-7128-4D38-FA02-E3E44BE6802E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226255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FDFC64C1-DF75-7849-A326-7BCA5B560339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4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1" i="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97D87F11-27A3-4F47-8DA7-7BE3D6E656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1732" y="293553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Černý text ke grafice vpravo, motto, citace, nebo krátký úryvek textu, sdělení, odstavec textu, zarovnaný</a:t>
            </a:r>
            <a:br>
              <a:rPr lang="cs-CZ"/>
            </a:br>
            <a:r>
              <a:rPr lang="cs-CZ"/>
              <a:t>na praporek vlevo.</a:t>
            </a:r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43C7FD22-186B-684F-8EB7-E2F0BA27A0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4300" y="2445983"/>
            <a:ext cx="262890" cy="260604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6CCB7AB7-9327-0CAB-0D3E-A9458FF56C14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7382964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35315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1EE98A6A-0BA4-C442-9CA8-86BCB6445C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7307" y="485273"/>
            <a:ext cx="1343527" cy="1343527"/>
          </a:xfrm>
          <a:prstGeom prst="rect">
            <a:avLst/>
          </a:prstGeom>
        </p:spPr>
      </p:pic>
      <p:sp>
        <p:nvSpPr>
          <p:cNvPr id="25" name="Zástupný text 2">
            <a:extLst>
              <a:ext uri="{FF2B5EF4-FFF2-40B4-BE49-F238E27FC236}">
                <a16:creationId xmlns:a16="http://schemas.microsoft.com/office/drawing/2014/main" id="{23BD9A1A-D2FA-9444-A41B-6AF9DD3B2A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61693" y="39097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28" name="Zástupný text 2">
            <a:extLst>
              <a:ext uri="{FF2B5EF4-FFF2-40B4-BE49-F238E27FC236}">
                <a16:creationId xmlns:a16="http://schemas.microsoft.com/office/drawing/2014/main" id="{28202AC3-A276-0E4A-A0C1-5B3F92A976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1" i="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29" name="Zástupný text 2">
            <a:extLst>
              <a:ext uri="{FF2B5EF4-FFF2-40B4-BE49-F238E27FC236}">
                <a16:creationId xmlns:a16="http://schemas.microsoft.com/office/drawing/2014/main" id="{4A854753-E60B-DC42-8D1E-0B132C15018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17853" y="35315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0" name="Zástupný text 2">
            <a:extLst>
              <a:ext uri="{FF2B5EF4-FFF2-40B4-BE49-F238E27FC236}">
                <a16:creationId xmlns:a16="http://schemas.microsoft.com/office/drawing/2014/main" id="{88A0B9E1-337C-394C-96E7-B47EA729D85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17814" y="39097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1" name="Zástupný text 2">
            <a:extLst>
              <a:ext uri="{FF2B5EF4-FFF2-40B4-BE49-F238E27FC236}">
                <a16:creationId xmlns:a16="http://schemas.microsoft.com/office/drawing/2014/main" id="{8559FFB5-114E-8C43-8B25-84D445A8230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20811" y="35315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2" name="Zástupný text 2">
            <a:extLst>
              <a:ext uri="{FF2B5EF4-FFF2-40B4-BE49-F238E27FC236}">
                <a16:creationId xmlns:a16="http://schemas.microsoft.com/office/drawing/2014/main" id="{B61DD56C-E440-6F4C-9C4B-41A3C1497B0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220772" y="39097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3" name="Zástupný text 2">
            <a:extLst>
              <a:ext uri="{FF2B5EF4-FFF2-40B4-BE49-F238E27FC236}">
                <a16:creationId xmlns:a16="http://schemas.microsoft.com/office/drawing/2014/main" id="{DEA9C325-600E-024F-9F6B-A50CFCC9575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687564" y="35315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4" name="Zástupný text 2">
            <a:extLst>
              <a:ext uri="{FF2B5EF4-FFF2-40B4-BE49-F238E27FC236}">
                <a16:creationId xmlns:a16="http://schemas.microsoft.com/office/drawing/2014/main" id="{4FF8A6CA-CC27-9642-8810-15B27B11BC9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687525" y="39097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3711E52A-B3B1-5A44-8D42-E72BC70C7522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04CE0764-695E-274E-BDF3-DE6196CDB8E6}"/>
              </a:ext>
            </a:extLst>
          </p:cNvPr>
          <p:cNvCxnSpPr>
            <a:cxnSpLocks/>
          </p:cNvCxnSpPr>
          <p:nvPr userDrawn="1"/>
        </p:nvCxnSpPr>
        <p:spPr>
          <a:xfrm flipV="1">
            <a:off x="2353221" y="2814084"/>
            <a:ext cx="1433873" cy="4036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26">
            <a:extLst>
              <a:ext uri="{FF2B5EF4-FFF2-40B4-BE49-F238E27FC236}">
                <a16:creationId xmlns:a16="http://schemas.microsoft.com/office/drawing/2014/main" id="{8B1C1297-148C-7446-887A-2BEEAEB515BC}"/>
              </a:ext>
            </a:extLst>
          </p:cNvPr>
          <p:cNvCxnSpPr>
            <a:cxnSpLocks/>
          </p:cNvCxnSpPr>
          <p:nvPr userDrawn="1"/>
        </p:nvCxnSpPr>
        <p:spPr>
          <a:xfrm flipV="1">
            <a:off x="4799856" y="2814084"/>
            <a:ext cx="1433873" cy="4036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nice 36">
            <a:extLst>
              <a:ext uri="{FF2B5EF4-FFF2-40B4-BE49-F238E27FC236}">
                <a16:creationId xmlns:a16="http://schemas.microsoft.com/office/drawing/2014/main" id="{9B6F4B34-55D7-C74D-9284-4864B7D41E19}"/>
              </a:ext>
            </a:extLst>
          </p:cNvPr>
          <p:cNvCxnSpPr>
            <a:cxnSpLocks/>
          </p:cNvCxnSpPr>
          <p:nvPr userDrawn="1"/>
        </p:nvCxnSpPr>
        <p:spPr>
          <a:xfrm flipV="1">
            <a:off x="7248128" y="2814084"/>
            <a:ext cx="1433873" cy="4036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>
            <a:extLst>
              <a:ext uri="{FF2B5EF4-FFF2-40B4-BE49-F238E27FC236}">
                <a16:creationId xmlns:a16="http://schemas.microsoft.com/office/drawing/2014/main" id="{AE63D778-135F-C648-970C-1353A1F207B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47019" y="2308123"/>
            <a:ext cx="1015180" cy="1015180"/>
          </a:xfrm>
          <a:prstGeom prst="rect">
            <a:avLst/>
          </a:prstGeom>
        </p:spPr>
      </p:pic>
      <p:pic>
        <p:nvPicPr>
          <p:cNvPr id="38" name="Obrázek 37">
            <a:extLst>
              <a:ext uri="{FF2B5EF4-FFF2-40B4-BE49-F238E27FC236}">
                <a16:creationId xmlns:a16="http://schemas.microsoft.com/office/drawing/2014/main" id="{F3CD255A-DF17-C547-BA4E-0712499E6CE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3791744" y="2308123"/>
            <a:ext cx="1015180" cy="1015180"/>
          </a:xfrm>
          <a:prstGeom prst="rect">
            <a:avLst/>
          </a:prstGeom>
        </p:spPr>
      </p:pic>
      <p:pic>
        <p:nvPicPr>
          <p:cNvPr id="40" name="Obrázek 39">
            <a:extLst>
              <a:ext uri="{FF2B5EF4-FFF2-40B4-BE49-F238E27FC236}">
                <a16:creationId xmlns:a16="http://schemas.microsoft.com/office/drawing/2014/main" id="{E6EE610A-AA08-0249-AD1A-E7692CB283F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6240016" y="2308123"/>
            <a:ext cx="1015180" cy="1015180"/>
          </a:xfrm>
          <a:prstGeom prst="rect">
            <a:avLst/>
          </a:prstGeom>
        </p:spPr>
      </p:pic>
      <p:pic>
        <p:nvPicPr>
          <p:cNvPr id="41" name="Obrázek 40">
            <a:extLst>
              <a:ext uri="{FF2B5EF4-FFF2-40B4-BE49-F238E27FC236}">
                <a16:creationId xmlns:a16="http://schemas.microsoft.com/office/drawing/2014/main" id="{E777CDB5-17E9-434A-AB2F-96AAB19B019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8688288" y="2308123"/>
            <a:ext cx="1015180" cy="1015180"/>
          </a:xfrm>
          <a:prstGeom prst="rect">
            <a:avLst/>
          </a:prstGeom>
        </p:spPr>
      </p:pic>
      <p:sp>
        <p:nvSpPr>
          <p:cNvPr id="22" name="TextovéPole 21">
            <a:extLst>
              <a:ext uri="{FF2B5EF4-FFF2-40B4-BE49-F238E27FC236}">
                <a16:creationId xmlns:a16="http://schemas.microsoft.com/office/drawing/2014/main" id="{8EB29620-8361-4E45-3C5A-1870DB245647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2214944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1EE98A6A-0BA4-C442-9CA8-86BCB6445C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7307" y="485273"/>
            <a:ext cx="1343527" cy="1343527"/>
          </a:xfrm>
          <a:prstGeom prst="rect">
            <a:avLst/>
          </a:prstGeom>
        </p:spPr>
      </p:pic>
      <p:sp>
        <p:nvSpPr>
          <p:cNvPr id="16" name="Zástupný symbol obrázku 6">
            <a:extLst>
              <a:ext uri="{FF2B5EF4-FFF2-40B4-BE49-F238E27FC236}">
                <a16:creationId xmlns:a16="http://schemas.microsoft.com/office/drawing/2014/main" id="{02DE4E9B-5920-3548-9661-7AE14969E03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1732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2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17" name="Zástupný symbol obrázku 6">
            <a:extLst>
              <a:ext uri="{FF2B5EF4-FFF2-40B4-BE49-F238E27FC236}">
                <a16:creationId xmlns:a16="http://schemas.microsoft.com/office/drawing/2014/main" id="{47AA8D00-6AF3-B544-8EA3-094219104E9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06758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2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18" name="Zástupný symbol obrázku 6">
            <a:extLst>
              <a:ext uri="{FF2B5EF4-FFF2-40B4-BE49-F238E27FC236}">
                <a16:creationId xmlns:a16="http://schemas.microsoft.com/office/drawing/2014/main" id="{15B76431-C4F0-544C-9360-6CC2C8264C9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51784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2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20" name="Zástupný symbol obrázku 6">
            <a:extLst>
              <a:ext uri="{FF2B5EF4-FFF2-40B4-BE49-F238E27FC236}">
                <a16:creationId xmlns:a16="http://schemas.microsoft.com/office/drawing/2014/main" id="{569353C5-3464-2146-BF4C-446F809ADC0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696810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2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3711E52A-B3B1-5A44-8D42-E72BC70C7522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36A2BD97-2D0E-38D2-E339-CF0C1181358D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22" name="Zástupný text 2">
            <a:extLst>
              <a:ext uri="{FF2B5EF4-FFF2-40B4-BE49-F238E27FC236}">
                <a16:creationId xmlns:a16="http://schemas.microsoft.com/office/drawing/2014/main" id="{CF9327F5-F0B8-5D94-16C1-61EE133E8C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35315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23" name="Zástupný text 2">
            <a:extLst>
              <a:ext uri="{FF2B5EF4-FFF2-40B4-BE49-F238E27FC236}">
                <a16:creationId xmlns:a16="http://schemas.microsoft.com/office/drawing/2014/main" id="{590F596F-7862-7057-1FB1-599C42B9DF9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61693" y="39097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24" name="Zástupný text 2">
            <a:extLst>
              <a:ext uri="{FF2B5EF4-FFF2-40B4-BE49-F238E27FC236}">
                <a16:creationId xmlns:a16="http://schemas.microsoft.com/office/drawing/2014/main" id="{87394B51-7791-2443-7C80-C6E8D07799F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1" i="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26" name="Zástupný text 2">
            <a:extLst>
              <a:ext uri="{FF2B5EF4-FFF2-40B4-BE49-F238E27FC236}">
                <a16:creationId xmlns:a16="http://schemas.microsoft.com/office/drawing/2014/main" id="{F499B062-2690-9A3E-A23B-23D2E875240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17853" y="35315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27" name="Zástupný text 2">
            <a:extLst>
              <a:ext uri="{FF2B5EF4-FFF2-40B4-BE49-F238E27FC236}">
                <a16:creationId xmlns:a16="http://schemas.microsoft.com/office/drawing/2014/main" id="{1526E4B0-5736-B2EE-2999-1C2F5CA0C94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17814" y="39097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7" name="Zástupný text 2">
            <a:extLst>
              <a:ext uri="{FF2B5EF4-FFF2-40B4-BE49-F238E27FC236}">
                <a16:creationId xmlns:a16="http://schemas.microsoft.com/office/drawing/2014/main" id="{1AE3C492-2699-980D-8361-D0A9F4A45E4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20811" y="35315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8" name="Zástupný text 2">
            <a:extLst>
              <a:ext uri="{FF2B5EF4-FFF2-40B4-BE49-F238E27FC236}">
                <a16:creationId xmlns:a16="http://schemas.microsoft.com/office/drawing/2014/main" id="{F7195305-DF76-B174-C754-F94CA2E8B79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220772" y="39097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9" name="Zástupný text 2">
            <a:extLst>
              <a:ext uri="{FF2B5EF4-FFF2-40B4-BE49-F238E27FC236}">
                <a16:creationId xmlns:a16="http://schemas.microsoft.com/office/drawing/2014/main" id="{406CDE25-AE04-1A4B-F701-ECF082C1D8E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687564" y="35315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40" name="Zástupný text 2">
            <a:extLst>
              <a:ext uri="{FF2B5EF4-FFF2-40B4-BE49-F238E27FC236}">
                <a16:creationId xmlns:a16="http://schemas.microsoft.com/office/drawing/2014/main" id="{816DA865-D662-A26E-AA4B-0EA97540879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687525" y="39097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715649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Zástupný text 2">
            <a:extLst>
              <a:ext uri="{FF2B5EF4-FFF2-40B4-BE49-F238E27FC236}">
                <a16:creationId xmlns:a16="http://schemas.microsoft.com/office/drawing/2014/main" id="{28202AC3-A276-0E4A-A0C1-5B3F92A976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3711E52A-B3B1-5A44-8D42-E72BC70C7522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189C0321-7163-414C-A099-7EF5F20603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6349" y="625565"/>
            <a:ext cx="914400" cy="914400"/>
          </a:xfrm>
          <a:prstGeom prst="rect">
            <a:avLst/>
          </a:prstGeom>
        </p:spPr>
      </p:pic>
      <p:sp>
        <p:nvSpPr>
          <p:cNvPr id="24" name="Zástupný text 2">
            <a:extLst>
              <a:ext uri="{FF2B5EF4-FFF2-40B4-BE49-F238E27FC236}">
                <a16:creationId xmlns:a16="http://schemas.microsoft.com/office/drawing/2014/main" id="{696D2285-EF1B-6542-ADC2-C3EF56549D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61732" y="2114551"/>
            <a:ext cx="3161282" cy="34289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Podnadpis</a:t>
            </a:r>
          </a:p>
        </p:txBody>
      </p:sp>
      <p:sp>
        <p:nvSpPr>
          <p:cNvPr id="38" name="Zástupný text 2">
            <a:extLst>
              <a:ext uri="{FF2B5EF4-FFF2-40B4-BE49-F238E27FC236}">
                <a16:creationId xmlns:a16="http://schemas.microsoft.com/office/drawing/2014/main" id="{7D466901-0A44-4840-9584-3A8C7ADB367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33782" y="2114551"/>
            <a:ext cx="3161282" cy="34289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Podnadpis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6049422E-78BC-7142-B329-445A922E757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67892" y="2711307"/>
            <a:ext cx="3761669" cy="32322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b="1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0"/>
              </a:spcBef>
              <a:buNone/>
              <a:defRPr b="0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2pPr>
            <a:lvl3pPr marL="0"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6800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</a:lstStyle>
          <a:p>
            <a:pPr lvl="0"/>
            <a:r>
              <a:rPr lang="cs-CZ"/>
              <a:t>Vložte text nebo obsah</a:t>
            </a:r>
          </a:p>
          <a:p>
            <a:pPr lvl="1"/>
            <a:r>
              <a:rPr lang="cs-CZ"/>
              <a:t>Text nebo obsah</a:t>
            </a:r>
          </a:p>
        </p:txBody>
      </p:sp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42669655-4E85-754E-8AE5-840F93E09E71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6334326" y="2711307"/>
            <a:ext cx="3761669" cy="32322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b="1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0"/>
              </a:spcBef>
              <a:buNone/>
              <a:defRPr b="0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2pPr>
            <a:lvl3pPr marL="0"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39406" indent="0">
              <a:buNone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</a:lstStyle>
          <a:p>
            <a:pPr lvl="0"/>
            <a:r>
              <a:rPr lang="cs-CZ"/>
              <a:t>Vložte text nebo obsah</a:t>
            </a:r>
          </a:p>
          <a:p>
            <a:pPr lvl="1"/>
            <a:r>
              <a:rPr lang="cs-CZ"/>
              <a:t>Text nebo obsah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8E0A2EC-0B97-0F26-F22C-711E89A24DF5}"/>
              </a:ext>
            </a:extLst>
          </p:cNvPr>
          <p:cNvSpPr txBox="1"/>
          <p:nvPr userDrawn="1"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2853326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E5522F9F-8AAD-0049-9910-F86D6BE3B12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1551" y="570271"/>
            <a:ext cx="11109843" cy="577153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b="1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0" indent="0">
              <a:spcBef>
                <a:spcPts val="0"/>
              </a:spcBef>
              <a:buNone/>
              <a:defRPr b="0" i="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2pPr>
            <a:lvl3pPr marL="0"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</a:lstStyle>
          <a:p>
            <a:pPr lvl="0"/>
            <a:r>
              <a:rPr lang="cs-CZ"/>
              <a:t>Vložte text nebo obsah</a:t>
            </a:r>
          </a:p>
          <a:p>
            <a:pPr lvl="1"/>
            <a:r>
              <a:rPr lang="cs-CZ"/>
              <a:t>Text nebo obsah</a:t>
            </a:r>
          </a:p>
        </p:txBody>
      </p:sp>
    </p:spTree>
    <p:extLst>
      <p:ext uri="{BB962C8B-B14F-4D97-AF65-F5344CB8AC3E}">
        <p14:creationId xmlns:p14="http://schemas.microsoft.com/office/powerpoint/2010/main" val="20202241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Skupina 171">
            <a:extLst>
              <a:ext uri="{FF2B5EF4-FFF2-40B4-BE49-F238E27FC236}">
                <a16:creationId xmlns:a16="http://schemas.microsoft.com/office/drawing/2014/main" id="{BC5BB1E7-6432-FD49-AD62-13A20943D2BD}"/>
              </a:ext>
            </a:extLst>
          </p:cNvPr>
          <p:cNvGrpSpPr/>
          <p:nvPr userDrawn="1"/>
        </p:nvGrpSpPr>
        <p:grpSpPr>
          <a:xfrm>
            <a:off x="915927" y="4075528"/>
            <a:ext cx="4289966" cy="1848452"/>
            <a:chOff x="743094" y="3826016"/>
            <a:chExt cx="3062426" cy="1220544"/>
          </a:xfrm>
        </p:grpSpPr>
        <p:sp>
          <p:nvSpPr>
            <p:cNvPr id="173" name="Obdélník 172">
              <a:extLst>
                <a:ext uri="{FF2B5EF4-FFF2-40B4-BE49-F238E27FC236}">
                  <a16:creationId xmlns:a16="http://schemas.microsoft.com/office/drawing/2014/main" id="{4928F314-8C7A-9046-8FEF-E7CA4B300FA2}"/>
                </a:ext>
              </a:extLst>
            </p:cNvPr>
            <p:cNvSpPr/>
            <p:nvPr/>
          </p:nvSpPr>
          <p:spPr>
            <a:xfrm>
              <a:off x="754471" y="3826016"/>
              <a:ext cx="3051049" cy="1220544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100"/>
                </a:spcBef>
                <a:spcAft>
                  <a:spcPts val="600"/>
                </a:spcAft>
              </a:pPr>
              <a:r>
                <a:rPr lang="cs-CZ" sz="1800" b="1" i="0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Dům zahraniční </a:t>
              </a:r>
              <a:r>
                <a:rPr lang="cs-CZ" sz="1800" b="1" i="0">
                  <a:solidFill>
                    <a:schemeClr val="tx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spolupráce</a:t>
              </a:r>
              <a:r>
                <a:rPr lang="cs-CZ" sz="1800" b="1" i="0" spc="-5">
                  <a:solidFill>
                    <a:schemeClr val="tx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 </a:t>
              </a:r>
              <a:r>
                <a:rPr lang="cs-CZ" sz="1800" b="1" i="0">
                  <a:solidFill>
                    <a:schemeClr val="tx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(DZS)</a:t>
              </a:r>
            </a:p>
            <a:p>
              <a:pPr marR="5826614" algn="l">
                <a:lnSpc>
                  <a:spcPct val="100000"/>
                </a:lnSpc>
              </a:pPr>
              <a:r>
                <a:rPr lang="cs-CZ" sz="1800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Na </a:t>
              </a:r>
              <a:r>
                <a:rPr lang="cs-CZ" sz="1800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Poříčí</a:t>
              </a:r>
              <a:r>
                <a:rPr lang="cs-CZ" sz="1800" spc="-100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 </a:t>
              </a:r>
              <a:r>
                <a:rPr lang="cs-CZ" sz="1800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1035/4, 110 00 Praha</a:t>
              </a:r>
              <a:r>
                <a:rPr lang="cs-CZ" sz="1800" spc="-51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 </a:t>
              </a:r>
              <a:r>
                <a:rPr lang="cs-CZ" sz="1800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1</a:t>
              </a:r>
            </a:p>
            <a:p>
              <a:pPr marL="287993" algn="l">
                <a:lnSpc>
                  <a:spcPct val="100000"/>
                </a:lnSpc>
                <a:spcBef>
                  <a:spcPts val="100"/>
                </a:spcBef>
              </a:pPr>
              <a:r>
                <a:rPr lang="cs-CZ" sz="1800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+420 221 850</a:t>
              </a:r>
              <a:r>
                <a:rPr lang="cs-CZ" sz="1800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 </a:t>
              </a:r>
              <a:r>
                <a:rPr lang="cs-CZ" sz="1800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100</a:t>
              </a:r>
            </a:p>
            <a:p>
              <a:pPr marL="287993" algn="l">
                <a:lnSpc>
                  <a:spcPct val="100000"/>
                </a:lnSpc>
              </a:pPr>
              <a:r>
                <a:rPr lang="cs-CZ" sz="1800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info@dzs.cz</a:t>
              </a:r>
            </a:p>
            <a:p>
              <a:pPr marL="0" algn="l">
                <a:lnSpc>
                  <a:spcPct val="100000"/>
                </a:lnSpc>
              </a:pPr>
              <a:endParaRPr lang="cs-CZ" sz="1800" b="0" i="0" spc="-5">
                <a:solidFill>
                  <a:srgbClr val="000000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  <a:p>
              <a:pPr marL="0" algn="l">
                <a:lnSpc>
                  <a:spcPct val="100000"/>
                </a:lnSpc>
              </a:pPr>
              <a:r>
                <a:rPr lang="cs-CZ" sz="1800" b="1" i="0" spc="-5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dzs.cz</a:t>
              </a:r>
            </a:p>
            <a:p>
              <a:pPr marL="287993" algn="l">
                <a:lnSpc>
                  <a:spcPct val="100000"/>
                </a:lnSpc>
              </a:pPr>
              <a:endParaRPr lang="cs-CZ" sz="18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grpSp>
          <p:nvGrpSpPr>
            <p:cNvPr id="174" name="Skupina 173">
              <a:extLst>
                <a:ext uri="{FF2B5EF4-FFF2-40B4-BE49-F238E27FC236}">
                  <a16:creationId xmlns:a16="http://schemas.microsoft.com/office/drawing/2014/main" id="{5D846C80-61D6-4641-93EC-FC01C42E1696}"/>
                </a:ext>
              </a:extLst>
            </p:cNvPr>
            <p:cNvGrpSpPr/>
            <p:nvPr/>
          </p:nvGrpSpPr>
          <p:grpSpPr>
            <a:xfrm>
              <a:off x="743094" y="4267051"/>
              <a:ext cx="155403" cy="340230"/>
              <a:chOff x="480702" y="4309048"/>
              <a:chExt cx="102349" cy="224078"/>
            </a:xfrm>
          </p:grpSpPr>
          <p:sp>
            <p:nvSpPr>
              <p:cNvPr id="175" name="object 3">
                <a:extLst>
                  <a:ext uri="{FF2B5EF4-FFF2-40B4-BE49-F238E27FC236}">
                    <a16:creationId xmlns:a16="http://schemas.microsoft.com/office/drawing/2014/main" id="{EE339B78-DE4C-CE4B-B589-DF491579E13D}"/>
                  </a:ext>
                </a:extLst>
              </p:cNvPr>
              <p:cNvSpPr/>
              <p:nvPr/>
            </p:nvSpPr>
            <p:spPr>
              <a:xfrm>
                <a:off x="480702" y="4309048"/>
                <a:ext cx="102349" cy="102349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pPr algn="l"/>
                <a:endParaRPr sz="1400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endParaRPr>
              </a:p>
            </p:txBody>
          </p:sp>
          <p:sp>
            <p:nvSpPr>
              <p:cNvPr id="176" name="object 4">
                <a:extLst>
                  <a:ext uri="{FF2B5EF4-FFF2-40B4-BE49-F238E27FC236}">
                    <a16:creationId xmlns:a16="http://schemas.microsoft.com/office/drawing/2014/main" id="{4313E9D2-AF71-E249-9276-5CC49D769BBE}"/>
                  </a:ext>
                </a:extLst>
              </p:cNvPr>
              <p:cNvSpPr/>
              <p:nvPr/>
            </p:nvSpPr>
            <p:spPr>
              <a:xfrm>
                <a:off x="484954" y="4439127"/>
                <a:ext cx="94062" cy="93999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pPr algn="l"/>
                <a:endParaRPr sz="1400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endParaRPr>
              </a:p>
            </p:txBody>
          </p:sp>
        </p:grpSp>
      </p:grpSp>
      <p:sp>
        <p:nvSpPr>
          <p:cNvPr id="5" name="Obdélník 4">
            <a:extLst>
              <a:ext uri="{FF2B5EF4-FFF2-40B4-BE49-F238E27FC236}">
                <a16:creationId xmlns:a16="http://schemas.microsoft.com/office/drawing/2014/main" id="{BF395961-4586-C941-8E11-1496539E0525}"/>
              </a:ext>
            </a:extLst>
          </p:cNvPr>
          <p:cNvSpPr/>
          <p:nvPr userDrawn="1"/>
        </p:nvSpPr>
        <p:spPr>
          <a:xfrm>
            <a:off x="915927" y="1699793"/>
            <a:ext cx="6096000" cy="77559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sz="2800" b="1" i="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Děkujeme </a:t>
            </a:r>
            <a:br>
              <a:rPr lang="cs-CZ" sz="2800" b="1" i="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</a:br>
            <a:r>
              <a:rPr lang="cs-CZ" sz="2800" b="1" i="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za pozornost.</a:t>
            </a:r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6D40E702-1383-86D7-1C6D-0897E0B15746}"/>
              </a:ext>
            </a:extLst>
          </p:cNvPr>
          <p:cNvGrpSpPr/>
          <p:nvPr userDrawn="1"/>
        </p:nvGrpSpPr>
        <p:grpSpPr>
          <a:xfrm>
            <a:off x="8678859" y="820785"/>
            <a:ext cx="2597007" cy="3590854"/>
            <a:chOff x="8583610" y="1444125"/>
            <a:chExt cx="2597007" cy="3590854"/>
          </a:xfrm>
        </p:grpSpPr>
        <p:sp>
          <p:nvSpPr>
            <p:cNvPr id="188" name="Obdélník 187">
              <a:extLst>
                <a:ext uri="{FF2B5EF4-FFF2-40B4-BE49-F238E27FC236}">
                  <a16:creationId xmlns:a16="http://schemas.microsoft.com/office/drawing/2014/main" id="{CDA59468-9915-9447-B9E3-63422C142AB4}"/>
                </a:ext>
              </a:extLst>
            </p:cNvPr>
            <p:cNvSpPr/>
            <p:nvPr/>
          </p:nvSpPr>
          <p:spPr>
            <a:xfrm>
              <a:off x="9640703" y="1485639"/>
              <a:ext cx="1539914" cy="1199447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marR="3875943">
                <a:lnSpc>
                  <a:spcPct val="100000"/>
                </a:lnSpc>
              </a:pPr>
              <a:r>
                <a:rPr lang="en" sz="1400" b="1" i="1" u="none" spc="-5">
                  <a:ln>
                    <a:noFill/>
                  </a:ln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Facebook</a:t>
              </a:r>
              <a:r>
                <a:rPr lang="en" sz="1400" b="1" i="0" u="none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  </a:t>
              </a:r>
              <a:br>
                <a:rPr lang="en" sz="1400" b="1" i="0" u="none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</a:br>
              <a:r>
                <a:rPr lang="cs-CZ" sz="1400" b="0" i="0" u="sng" spc="-5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4"/>
                </a:rPr>
                <a:t>@dzs.cz</a:t>
              </a:r>
              <a:endParaRPr lang="cs-CZ" sz="1400" b="0" i="0" u="sng" spc="-5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  <a:p>
              <a:pPr marR="3875943">
                <a:lnSpc>
                  <a:spcPct val="100000"/>
                </a:lnSpc>
              </a:pPr>
              <a:r>
                <a:rPr lang="cs-CZ" sz="1400" b="0" i="0" u="sng" spc="-5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5"/>
                </a:rPr>
                <a:t>@erasmusplusCR</a:t>
              </a:r>
              <a:endParaRPr lang="cs-CZ" sz="1400" b="0" i="0" u="sng" spc="-5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  <a:p>
              <a:pPr marR="3875943">
                <a:lnSpc>
                  <a:spcPct val="100000"/>
                </a:lnSpc>
              </a:pPr>
              <a:r>
                <a:rPr lang="cs-CZ" sz="1400" b="0" i="0" u="sng" spc="-5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6"/>
                </a:rPr>
                <a:t>@mladezvakci</a:t>
              </a:r>
              <a:endParaRPr lang="cs-CZ" sz="1400" b="0" i="0" u="sng" spc="-5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  <a:p>
              <a:pPr marR="3875943">
                <a:lnSpc>
                  <a:spcPct val="100000"/>
                </a:lnSpc>
              </a:pPr>
              <a:r>
                <a:rPr lang="cs-CZ" sz="1400" b="0" i="0" u="sng" spc="-5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7"/>
                </a:rPr>
                <a:t>@czelobrussels</a:t>
              </a:r>
              <a:endParaRPr lang="en" sz="1400" b="0" i="0" u="sng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sp>
          <p:nvSpPr>
            <p:cNvPr id="178" name="Obdélník 177">
              <a:extLst>
                <a:ext uri="{FF2B5EF4-FFF2-40B4-BE49-F238E27FC236}">
                  <a16:creationId xmlns:a16="http://schemas.microsoft.com/office/drawing/2014/main" id="{BD8076D5-A770-714F-8CEE-2B22E54C9583}"/>
                </a:ext>
              </a:extLst>
            </p:cNvPr>
            <p:cNvSpPr/>
            <p:nvPr/>
          </p:nvSpPr>
          <p:spPr>
            <a:xfrm>
              <a:off x="9643409" y="2608886"/>
              <a:ext cx="1537208" cy="2426093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>
                <a:lnSpc>
                  <a:spcPct val="95000"/>
                </a:lnSpc>
                <a:spcBef>
                  <a:spcPts val="720"/>
                </a:spcBef>
                <a:spcAft>
                  <a:spcPts val="0"/>
                </a:spcAft>
              </a:pPr>
              <a:r>
                <a:rPr lang="en" sz="1400" b="1" i="1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Instagram</a:t>
              </a:r>
              <a:br>
                <a:rPr lang="en" sz="1400" b="1" i="1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</a:br>
              <a:r>
                <a:rPr lang="cs-CZ" sz="1400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8"/>
                </a:rPr>
                <a:t>@dzs_cz</a:t>
              </a:r>
              <a:br>
                <a:rPr lang="cs-CZ" sz="1400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</a:br>
              <a:r>
                <a:rPr lang="cs-CZ" sz="1400" b="0" i="0" u="none" spc="-5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9"/>
                </a:rPr>
                <a:t>@eurodesk_cz</a:t>
              </a:r>
              <a:endParaRPr lang="en" sz="14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  <a:p>
              <a:pPr>
                <a:lnSpc>
                  <a:spcPct val="95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" sz="1400" b="1" i="1" spc="-2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Twitter</a:t>
              </a:r>
              <a:r>
                <a:rPr lang="cs-CZ" sz="1400" b="1" i="1" spc="-2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X</a:t>
              </a:r>
              <a:br>
                <a:rPr lang="en" sz="1400" b="1" i="1" spc="-2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</a:br>
              <a:r>
                <a:rPr lang="cs-CZ" sz="1400" spc="-11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10"/>
                </a:rPr>
                <a:t>@dzs_cz</a:t>
              </a:r>
              <a:br>
                <a:rPr lang="cs-CZ" sz="1400" spc="-11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</a:br>
              <a:r>
                <a:rPr lang="cs-CZ" sz="1400" b="0" i="0" u="none" spc="-5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11"/>
                </a:rPr>
                <a:t>@CZELO_Brussels</a:t>
              </a:r>
              <a:endParaRPr lang="en" sz="1400" spc="-11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  <a:p>
              <a:pPr>
                <a:lnSpc>
                  <a:spcPct val="95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" sz="1400" b="1" i="1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LinkedIn</a:t>
              </a:r>
              <a:br>
                <a:rPr lang="en" sz="1400" b="1" i="1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</a:br>
              <a:r>
                <a:rPr lang="cs-CZ" sz="1400" b="0" i="0" u="none" spc="-5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12"/>
                </a:rPr>
                <a:t>@dzs_cz </a:t>
              </a:r>
              <a:endParaRPr lang="cs-CZ" sz="1400" b="0" i="0" u="none" spc="-5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  <a:p>
              <a:pPr>
                <a:lnSpc>
                  <a:spcPct val="95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" sz="1400" b="1" i="1" spc="-2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YouTube</a:t>
              </a:r>
              <a:br>
                <a:rPr lang="cs-CZ" sz="1400" b="0" i="0" u="none" spc="0">
                  <a:solidFill>
                    <a:srgbClr val="000000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</a:br>
              <a:r>
                <a:rPr lang="cs-CZ" sz="1400" b="0" i="0" u="none" spc="-5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13"/>
                </a:rPr>
                <a:t>@dzs_cz</a:t>
              </a:r>
              <a:endParaRPr lang="cs-CZ" sz="1400" b="0" i="0" u="none" spc="-5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grpSp>
          <p:nvGrpSpPr>
            <p:cNvPr id="2" name="Skupina 1">
              <a:extLst>
                <a:ext uri="{FF2B5EF4-FFF2-40B4-BE49-F238E27FC236}">
                  <a16:creationId xmlns:a16="http://schemas.microsoft.com/office/drawing/2014/main" id="{821624F8-4C40-539C-5299-56F8E3103601}"/>
                </a:ext>
              </a:extLst>
            </p:cNvPr>
            <p:cNvGrpSpPr/>
            <p:nvPr userDrawn="1"/>
          </p:nvGrpSpPr>
          <p:grpSpPr>
            <a:xfrm>
              <a:off x="8583610" y="1444125"/>
              <a:ext cx="874798" cy="3442532"/>
              <a:chOff x="8832850" y="2108907"/>
              <a:chExt cx="709167" cy="2790733"/>
            </a:xfrm>
          </p:grpSpPr>
          <p:pic>
            <p:nvPicPr>
              <p:cNvPr id="35" name="Grafický objekt 34">
                <a:extLst>
                  <a:ext uri="{FF2B5EF4-FFF2-40B4-BE49-F238E27FC236}">
                    <a16:creationId xmlns:a16="http://schemas.microsoft.com/office/drawing/2014/main" id="{2A3B4FD3-512C-6543-9A84-F42DD75BA68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8832850" y="2108907"/>
                <a:ext cx="709167" cy="709168"/>
              </a:xfrm>
              <a:prstGeom prst="rect">
                <a:avLst/>
              </a:prstGeom>
            </p:spPr>
          </p:pic>
          <p:pic>
            <p:nvPicPr>
              <p:cNvPr id="36" name="Grafický objekt 35">
                <a:extLst>
                  <a:ext uri="{FF2B5EF4-FFF2-40B4-BE49-F238E27FC236}">
                    <a16:creationId xmlns:a16="http://schemas.microsoft.com/office/drawing/2014/main" id="{18FDBD1F-CF97-AC41-8165-692168DD886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8837218" y="2661409"/>
                <a:ext cx="703444" cy="2238231"/>
              </a:xfrm>
              <a:prstGeom prst="rect">
                <a:avLst/>
              </a:prstGeom>
            </p:spPr>
          </p:pic>
        </p:grpSp>
      </p:grpSp>
      <p:pic>
        <p:nvPicPr>
          <p:cNvPr id="15" name="Obrázek 14">
            <a:extLst>
              <a:ext uri="{FF2B5EF4-FFF2-40B4-BE49-F238E27FC236}">
                <a16:creationId xmlns:a16="http://schemas.microsoft.com/office/drawing/2014/main" id="{7A7D2965-77BA-06D0-53FB-6CE1516D6C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r="85498"/>
          <a:stretch/>
        </p:blipFill>
        <p:spPr>
          <a:xfrm>
            <a:off x="916134" y="896867"/>
            <a:ext cx="622380" cy="588772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8F12C080-650C-C005-EB7A-6DE7492E2AC1}"/>
              </a:ext>
            </a:extLst>
          </p:cNvPr>
          <p:cNvSpPr/>
          <p:nvPr userDrawn="1"/>
        </p:nvSpPr>
        <p:spPr>
          <a:xfrm>
            <a:off x="8843962" y="2305050"/>
            <a:ext cx="542925" cy="509587"/>
          </a:xfrm>
          <a:prstGeom prst="rect">
            <a:avLst/>
          </a:prstGeom>
          <a:solidFill>
            <a:srgbClr val="FFC2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 descr="Obsah obrázku symbol, Grafika, Písmo, řada/pruh&#10;&#10;Popis byl vytvořen automaticky">
            <a:extLst>
              <a:ext uri="{FF2B5EF4-FFF2-40B4-BE49-F238E27FC236}">
                <a16:creationId xmlns:a16="http://schemas.microsoft.com/office/drawing/2014/main" id="{64D90F12-7DDF-E510-149C-3EB9DA0F05FA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8872603" y="2317022"/>
            <a:ext cx="486000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782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52FBDF26-40F7-401B-87D8-2C85183F5EB5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172467B-1538-4242-88A9-9CBEE619BCFD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8067164-5DB8-4F60-8D01-6B145D5E0367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0985062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5125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8892B5-2F68-7447-C5F0-DB8A5189FE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6E42903-76A1-189F-70ED-EB2308704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4193029-9342-84B3-1D95-F5014CE0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51DEB-813E-4D36-AE32-CAB4D7AB9EF5}" type="datetimeFigureOut">
              <a:rPr lang="cs-CZ" smtClean="0"/>
              <a:t>18.06.2025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2520788-15E5-FD11-FB0A-C8F61D526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18D3ECC-2643-8F8E-CF86-0925B3606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DE8AE-5066-4CC5-80FF-CC129FC928E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59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rázdný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E5522F9F-8AAD-0049-9910-F86D6BE3B12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1551" y="570271"/>
            <a:ext cx="11109843" cy="577153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0"/>
              </a:spcBef>
              <a:buNone/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Tabac Sans" panose="02000000000000000000" pitchFamily="2" charset="0"/>
                <a:ea typeface="Tabac Sans" panose="02000000000000000000" pitchFamily="2" charset="0"/>
                <a:cs typeface="Tabac Sans" panose="02000000000000000000" pitchFamily="2" charset="0"/>
              </a:defRPr>
            </a:lvl3pPr>
          </a:lstStyle>
          <a:p>
            <a:pPr lvl="0"/>
            <a:r>
              <a:rPr lang="cs-CZ"/>
              <a:t>Vložte text nebo obsah</a:t>
            </a:r>
          </a:p>
          <a:p>
            <a:pPr lvl="1"/>
            <a:r>
              <a:rPr lang="cs-CZ"/>
              <a:t>Text nebo obsah</a:t>
            </a:r>
          </a:p>
        </p:txBody>
      </p:sp>
    </p:spTree>
    <p:extLst>
      <p:ext uri="{BB962C8B-B14F-4D97-AF65-F5344CB8AC3E}">
        <p14:creationId xmlns:p14="http://schemas.microsoft.com/office/powerpoint/2010/main" val="19825456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881AF35A-F88D-9E45-89BA-E6944D1A2F2D}"/>
              </a:ext>
            </a:extLst>
          </p:cNvPr>
          <p:cNvSpPr/>
          <p:nvPr/>
        </p:nvSpPr>
        <p:spPr>
          <a:xfrm>
            <a:off x="324001" y="324001"/>
            <a:ext cx="1155600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Zástupný text 23">
            <a:extLst>
              <a:ext uri="{FF2B5EF4-FFF2-40B4-BE49-F238E27FC236}">
                <a16:creationId xmlns:a16="http://schemas.microsoft.com/office/drawing/2014/main" id="{1C8A0A8D-7561-5045-A422-B51724A9F6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5842" y="1690491"/>
            <a:ext cx="5527417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1800" b="0" i="0" u="none" strike="noStrike" kern="1200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Arial"/>
                <a:sym typeface="Arial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cs-CZ"/>
              <a:t>DATUM NEBO JMÉNO</a:t>
            </a:r>
          </a:p>
        </p:txBody>
      </p:sp>
      <p:sp>
        <p:nvSpPr>
          <p:cNvPr id="10" name="Zástupný text 13">
            <a:extLst>
              <a:ext uri="{FF2B5EF4-FFF2-40B4-BE49-F238E27FC236}">
                <a16:creationId xmlns:a16="http://schemas.microsoft.com/office/drawing/2014/main" id="{054F1552-6CC5-8946-BD25-25BF4EFB6C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87786" y="2437110"/>
            <a:ext cx="5256328" cy="152486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50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PREZENTACE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07169A20-F627-704A-BD2F-D272CE988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graphicFrame>
        <p:nvGraphicFramePr>
          <p:cNvPr id="13" name="Tabulka 4">
            <a:extLst>
              <a:ext uri="{FF2B5EF4-FFF2-40B4-BE49-F238E27FC236}">
                <a16:creationId xmlns:a16="http://schemas.microsoft.com/office/drawing/2014/main" id="{AA24234A-C80A-D941-870B-ED99F65E7E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950397"/>
              </p:ext>
            </p:extLst>
          </p:nvPr>
        </p:nvGraphicFramePr>
        <p:xfrm>
          <a:off x="-5879737" y="324001"/>
          <a:ext cx="5328195" cy="2323142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5328195">
                  <a:extLst>
                    <a:ext uri="{9D8B030D-6E8A-4147-A177-3AD203B41FA5}">
                      <a16:colId xmlns:a16="http://schemas.microsoft.com/office/drawing/2014/main" val="619929011"/>
                    </a:ext>
                  </a:extLst>
                </a:gridCol>
              </a:tblGrid>
              <a:tr h="551539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DATUM NEBO JMÉNO</a:t>
                      </a:r>
                    </a:p>
                  </a:txBody>
                  <a:tcPr marL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084350"/>
                  </a:ext>
                </a:extLst>
              </a:tr>
              <a:tr h="1771603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4800" b="1" i="0">
                          <a:solidFill>
                            <a:schemeClr val="bg1"/>
                          </a:solidFill>
                          <a:latin typeface="Open Sans Semibold" panose="020B0606030504020204" pitchFamily="34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NÁZEV CELÉ </a:t>
                      </a:r>
                      <a:br>
                        <a:rPr lang="cs-CZ" sz="4800" b="1" i="0">
                          <a:solidFill>
                            <a:schemeClr val="bg1"/>
                          </a:solidFill>
                          <a:latin typeface="Open Sans Semibold" panose="020B0606030504020204" pitchFamily="34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</a:br>
                      <a:r>
                        <a:rPr lang="cs-CZ" sz="4800" b="1" i="0">
                          <a:solidFill>
                            <a:schemeClr val="bg1"/>
                          </a:solidFill>
                          <a:latin typeface="Open Sans Semibold" panose="020B0606030504020204" pitchFamily="34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PREZENTACE</a:t>
                      </a:r>
                    </a:p>
                  </a:txBody>
                  <a:tcPr marL="0">
                    <a:lnL w="12700" cmpd="sng">
                      <a:noFill/>
                    </a:lnL>
                    <a:lnR w="12700" cmpd="sng"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646406"/>
                  </a:ext>
                </a:extLst>
              </a:tr>
            </a:tbl>
          </a:graphicData>
        </a:graphic>
      </p:graphicFrame>
      <p:cxnSp>
        <p:nvCxnSpPr>
          <p:cNvPr id="18" name="Přímá spojnice 17">
            <a:extLst>
              <a:ext uri="{FF2B5EF4-FFF2-40B4-BE49-F238E27FC236}">
                <a16:creationId xmlns:a16="http://schemas.microsoft.com/office/drawing/2014/main" id="{87D9B6FB-C9FE-2E48-A09B-090DDAB0CC21}"/>
              </a:ext>
            </a:extLst>
          </p:cNvPr>
          <p:cNvCxnSpPr>
            <a:cxnSpLocks/>
          </p:cNvCxnSpPr>
          <p:nvPr/>
        </p:nvCxnSpPr>
        <p:spPr>
          <a:xfrm>
            <a:off x="3045841" y="2148114"/>
            <a:ext cx="63720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AB5A57BE-6D0E-CD42-8B38-F1A8621F454E}"/>
              </a:ext>
            </a:extLst>
          </p:cNvPr>
          <p:cNvCxnSpPr>
            <a:cxnSpLocks/>
          </p:cNvCxnSpPr>
          <p:nvPr/>
        </p:nvCxnSpPr>
        <p:spPr>
          <a:xfrm>
            <a:off x="3045841" y="4223658"/>
            <a:ext cx="637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fický objekt 20">
            <a:extLst>
              <a:ext uri="{FF2B5EF4-FFF2-40B4-BE49-F238E27FC236}">
                <a16:creationId xmlns:a16="http://schemas.microsoft.com/office/drawing/2014/main" id="{86F31557-E66A-1A4A-9195-AC03683AC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4114" y="2593424"/>
            <a:ext cx="1288172" cy="127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2653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C610C16A-F1A1-1F49-A6F7-58A5645E5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01" y="324001"/>
            <a:ext cx="11556000" cy="5404605"/>
          </a:xfrm>
          <a:prstGeom prst="rect">
            <a:avLst/>
          </a:prstGeom>
        </p:spPr>
      </p:pic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6B164C7B-65AC-7447-8898-FAE7506CEC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1480056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PREZENTACE</a:t>
            </a:r>
          </a:p>
        </p:txBody>
      </p:sp>
      <p:sp>
        <p:nvSpPr>
          <p:cNvPr id="9" name="Zástupný text 13">
            <a:extLst>
              <a:ext uri="{FF2B5EF4-FFF2-40B4-BE49-F238E27FC236}">
                <a16:creationId xmlns:a16="http://schemas.microsoft.com/office/drawing/2014/main" id="{896CE071-D5D7-0B40-BAD2-EBDCADECF3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2983392"/>
            <a:ext cx="6708795" cy="73620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6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Podtitul prezentace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7D355183-977F-0E4D-AD6F-77BFDC549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2" name="Zástupný text 23">
            <a:extLst>
              <a:ext uri="{FF2B5EF4-FFF2-40B4-BE49-F238E27FC236}">
                <a16:creationId xmlns:a16="http://schemas.microsoft.com/office/drawing/2014/main" id="{AF76F589-ED11-EF4E-BD2D-A86A0003B5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363" y="4352364"/>
            <a:ext cx="5527417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1800" b="0" i="0" u="none" strike="noStrike" kern="1200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Arial"/>
                <a:sym typeface="Arial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cs-CZ"/>
              <a:t>Datum nebo jméno</a:t>
            </a:r>
          </a:p>
        </p:txBody>
      </p: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4309FA15-420F-894C-87DA-5231AD988135}"/>
              </a:ext>
            </a:extLst>
          </p:cNvPr>
          <p:cNvCxnSpPr>
            <a:cxnSpLocks/>
          </p:cNvCxnSpPr>
          <p:nvPr/>
        </p:nvCxnSpPr>
        <p:spPr>
          <a:xfrm>
            <a:off x="978363" y="4100900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>
            <a:extLst>
              <a:ext uri="{FF2B5EF4-FFF2-40B4-BE49-F238E27FC236}">
                <a16:creationId xmlns:a16="http://schemas.microsoft.com/office/drawing/2014/main" id="{1A6FB5ED-EFAA-A04C-B4DA-17C0C8DF0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8930" y="991730"/>
            <a:ext cx="976651" cy="9766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4181427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3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/>
        </p:nvSpPr>
        <p:spPr>
          <a:xfrm>
            <a:off x="324001" y="324001"/>
            <a:ext cx="767337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87190A7-4B2D-BC4C-871E-06B69E5E7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Obrázek 2">
            <a:extLst>
              <a:ext uri="{FF2B5EF4-FFF2-40B4-BE49-F238E27FC236}">
                <a16:creationId xmlns:a16="http://schemas.microsoft.com/office/drawing/2014/main" id="{4015D842-B0EB-A94E-AB23-9D771D56C3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28" r="16826"/>
          <a:stretch/>
        </p:blipFill>
        <p:spPr>
          <a:xfrm>
            <a:off x="8003357" y="320675"/>
            <a:ext cx="3870415" cy="540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221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226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3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/>
        </p:nvSpPr>
        <p:spPr>
          <a:xfrm>
            <a:off x="324001" y="324001"/>
            <a:ext cx="767337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87190A7-4B2D-BC4C-871E-06B69E5E7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ek 5">
            <a:extLst>
              <a:ext uri="{FF2B5EF4-FFF2-40B4-BE49-F238E27FC236}">
                <a16:creationId xmlns:a16="http://schemas.microsoft.com/office/drawing/2014/main" id="{D3FC7E6C-070B-084F-AFDA-0350A33F93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66" t="12960" r="43684" b="27747"/>
          <a:stretch/>
        </p:blipFill>
        <p:spPr>
          <a:xfrm>
            <a:off x="7997371" y="324000"/>
            <a:ext cx="3866601" cy="540459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CB679610-CE9A-B741-8B54-3F69ABED4A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942"/>
          <a:stretch/>
        </p:blipFill>
        <p:spPr>
          <a:xfrm rot="16200000" flipH="1">
            <a:off x="7235968" y="1088391"/>
            <a:ext cx="5391646" cy="388268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DE2B88EF-1452-A540-B6BC-73A894ED90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630" t="2351" r="28844" b="2479"/>
          <a:stretch/>
        </p:blipFill>
        <p:spPr>
          <a:xfrm>
            <a:off x="7990450" y="324002"/>
            <a:ext cx="3889552" cy="540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10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>
          <p15:clr>
            <a:srgbClr val="FBAE40"/>
          </p15:clr>
        </p15:guide>
        <p15:guide id="2" pos="7469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3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/>
        </p:nvSpPr>
        <p:spPr>
          <a:xfrm>
            <a:off x="324001" y="324001"/>
            <a:ext cx="767337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87190A7-4B2D-BC4C-871E-06B69E5E7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 descr="Obsah obrázku osoba, interiér, zubní kartáček, příprava&#10;&#10;Popis byl vytvořen automaticky">
            <a:extLst>
              <a:ext uri="{FF2B5EF4-FFF2-40B4-BE49-F238E27FC236}">
                <a16:creationId xmlns:a16="http://schemas.microsoft.com/office/drawing/2014/main" id="{8F637D5F-F62E-7748-9809-6D80C0F7B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7371" y="323123"/>
            <a:ext cx="3882630" cy="541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303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/>
        </p:nvSpPr>
        <p:spPr>
          <a:xfrm>
            <a:off x="324001" y="324001"/>
            <a:ext cx="767337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87190A7-4B2D-BC4C-871E-06B69E5E7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0E4D139-6706-6E42-B42A-5A6D5CC2C41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997825" y="323850"/>
            <a:ext cx="3881438" cy="54054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Vložit ilustrační obrázek</a:t>
            </a:r>
          </a:p>
        </p:txBody>
      </p:sp>
    </p:spTree>
    <p:extLst>
      <p:ext uri="{BB962C8B-B14F-4D97-AF65-F5344CB8AC3E}">
        <p14:creationId xmlns:p14="http://schemas.microsoft.com/office/powerpoint/2010/main" val="7988572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dtitu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54BB4B02-401E-AE45-AF42-14C715F9465A}"/>
              </a:ext>
            </a:extLst>
          </p:cNvPr>
          <p:cNvSpPr/>
          <p:nvPr/>
        </p:nvSpPr>
        <p:spPr>
          <a:xfrm>
            <a:off x="324001" y="324001"/>
            <a:ext cx="11556000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A7D8B845-1B91-A94F-95A4-A4558EE6F5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11" name="Zástupný text 13">
            <a:extLst>
              <a:ext uri="{FF2B5EF4-FFF2-40B4-BE49-F238E27FC236}">
                <a16:creationId xmlns:a16="http://schemas.microsoft.com/office/drawing/2014/main" id="{22F9C640-341E-C84C-B3AB-ABBD31DDDC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3"/>
            <a:ext cx="6708795" cy="306291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1BDEFF90-6D36-9E47-B894-87F7BA2C1B6C}"/>
              </a:ext>
            </a:extLst>
          </p:cNvPr>
          <p:cNvCxnSpPr>
            <a:cxnSpLocks/>
          </p:cNvCxnSpPr>
          <p:nvPr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bdélník 4">
            <a:extLst>
              <a:ext uri="{FF2B5EF4-FFF2-40B4-BE49-F238E27FC236}">
                <a16:creationId xmlns:a16="http://schemas.microsoft.com/office/drawing/2014/main" id="{CAE9EFBC-5F94-3A49-9B64-E31D8656741E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C417709-0623-3C42-BD2B-AD3DAB1022DE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E5F2D98A-DC3D-E144-938F-EB23F0A80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680583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dtitul 2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9682A10-5739-FF4B-A471-79D1664A328A}"/>
              </a:ext>
            </a:extLst>
          </p:cNvPr>
          <p:cNvSpPr/>
          <p:nvPr/>
        </p:nvSpPr>
        <p:spPr>
          <a:xfrm>
            <a:off x="324001" y="324001"/>
            <a:ext cx="11556000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6" name="Obrázek 15" descr="Obsah obrázku osoba, interiér&#10;&#10;Popis byl vytvořen automaticky">
            <a:extLst>
              <a:ext uri="{FF2B5EF4-FFF2-40B4-BE49-F238E27FC236}">
                <a16:creationId xmlns:a16="http://schemas.microsoft.com/office/drawing/2014/main" id="{099AFCD6-3FBC-AA41-978A-A2F06F5B8E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418" r="24052"/>
          <a:stretch/>
        </p:blipFill>
        <p:spPr>
          <a:xfrm>
            <a:off x="8947051" y="322286"/>
            <a:ext cx="2948354" cy="6247325"/>
          </a:xfrm>
          <a:prstGeom prst="rect">
            <a:avLst/>
          </a:prstGeom>
        </p:spPr>
      </p:pic>
      <p:sp>
        <p:nvSpPr>
          <p:cNvPr id="6" name="Zástupný text 13">
            <a:extLst>
              <a:ext uri="{FF2B5EF4-FFF2-40B4-BE49-F238E27FC236}">
                <a16:creationId xmlns:a16="http://schemas.microsoft.com/office/drawing/2014/main" id="{9E411D20-E20A-7345-B766-EA89D00E04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F03E4401-609E-AC42-A213-AA570A543F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4"/>
            <a:ext cx="6708795" cy="12570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C646AEB-15B3-A244-AE0E-776AD65AD852}"/>
              </a:ext>
            </a:extLst>
          </p:cNvPr>
          <p:cNvCxnSpPr>
            <a:cxnSpLocks/>
          </p:cNvCxnSpPr>
          <p:nvPr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>
            <a:extLst>
              <a:ext uri="{FF2B5EF4-FFF2-40B4-BE49-F238E27FC236}">
                <a16:creationId xmlns:a16="http://schemas.microsoft.com/office/drawing/2014/main" id="{9FEBB1E2-87AA-9E4F-AAF0-2B037BF645C6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01C7A7B-7207-7742-850E-F143A5E1C956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7C55BD-3E0D-E948-BDEE-0DAFEFF6E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401" y="4138613"/>
            <a:ext cx="3834230" cy="179705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Místo pro krátký text. Místo pro krátký text, citaci. Místo pro krátký text.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D53FF836-E8AD-0544-922F-2D9A1CD104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05847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63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dtitul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9682A10-5739-FF4B-A471-79D1664A328A}"/>
              </a:ext>
            </a:extLst>
          </p:cNvPr>
          <p:cNvSpPr/>
          <p:nvPr/>
        </p:nvSpPr>
        <p:spPr>
          <a:xfrm>
            <a:off x="324001" y="324001"/>
            <a:ext cx="11556000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4C95671-EC00-D54C-997A-5C43052F2B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81"/>
          <a:stretch/>
        </p:blipFill>
        <p:spPr>
          <a:xfrm>
            <a:off x="8941633" y="318053"/>
            <a:ext cx="2946892" cy="6241774"/>
          </a:xfrm>
          <a:prstGeom prst="rect">
            <a:avLst/>
          </a:prstGeom>
        </p:spPr>
      </p:pic>
      <p:sp>
        <p:nvSpPr>
          <p:cNvPr id="6" name="Zástupný text 13">
            <a:extLst>
              <a:ext uri="{FF2B5EF4-FFF2-40B4-BE49-F238E27FC236}">
                <a16:creationId xmlns:a16="http://schemas.microsoft.com/office/drawing/2014/main" id="{9E411D20-E20A-7345-B766-EA89D00E04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F03E4401-609E-AC42-A213-AA570A543F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4"/>
            <a:ext cx="6708795" cy="12570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C646AEB-15B3-A244-AE0E-776AD65AD852}"/>
              </a:ext>
            </a:extLst>
          </p:cNvPr>
          <p:cNvCxnSpPr>
            <a:cxnSpLocks/>
          </p:cNvCxnSpPr>
          <p:nvPr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>
            <a:extLst>
              <a:ext uri="{FF2B5EF4-FFF2-40B4-BE49-F238E27FC236}">
                <a16:creationId xmlns:a16="http://schemas.microsoft.com/office/drawing/2014/main" id="{9FEBB1E2-87AA-9E4F-AAF0-2B037BF645C6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01C7A7B-7207-7742-850E-F143A5E1C956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7C55BD-3E0D-E948-BDEE-0DAFEFF6E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401" y="4138613"/>
            <a:ext cx="3834230" cy="179705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Místo pro krátký text. Místo pro krátký text, citaci. Místo pro krátký text.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D53FF836-E8AD-0544-922F-2D9A1CD104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204904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63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dtitu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9682A10-5739-FF4B-A471-79D1664A328A}"/>
              </a:ext>
            </a:extLst>
          </p:cNvPr>
          <p:cNvSpPr/>
          <p:nvPr/>
        </p:nvSpPr>
        <p:spPr>
          <a:xfrm>
            <a:off x="324001" y="324001"/>
            <a:ext cx="11556000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6C4E7287-6D41-C042-AC33-14055D532E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948738" y="324001"/>
            <a:ext cx="2930525" cy="6236449"/>
          </a:xfrm>
          <a:prstGeom prst="rect">
            <a:avLst/>
          </a:prstGeom>
        </p:spPr>
        <p:txBody>
          <a:bodyPr lIns="90000" anchor="ctr" anchorCtr="0"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podkladový obrázek</a:t>
            </a:r>
          </a:p>
          <a:p>
            <a:endParaRPr lang="cs-CZ"/>
          </a:p>
        </p:txBody>
      </p:sp>
      <p:sp>
        <p:nvSpPr>
          <p:cNvPr id="6" name="Zástupný text 13">
            <a:extLst>
              <a:ext uri="{FF2B5EF4-FFF2-40B4-BE49-F238E27FC236}">
                <a16:creationId xmlns:a16="http://schemas.microsoft.com/office/drawing/2014/main" id="{9E411D20-E20A-7345-B766-EA89D00E04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F03E4401-609E-AC42-A213-AA570A543F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4"/>
            <a:ext cx="6708795" cy="12570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C646AEB-15B3-A244-AE0E-776AD65AD852}"/>
              </a:ext>
            </a:extLst>
          </p:cNvPr>
          <p:cNvCxnSpPr>
            <a:cxnSpLocks/>
          </p:cNvCxnSpPr>
          <p:nvPr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>
            <a:extLst>
              <a:ext uri="{FF2B5EF4-FFF2-40B4-BE49-F238E27FC236}">
                <a16:creationId xmlns:a16="http://schemas.microsoft.com/office/drawing/2014/main" id="{9FEBB1E2-87AA-9E4F-AAF0-2B037BF645C6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01C7A7B-7207-7742-850E-F143A5E1C956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7C55BD-3E0D-E948-BDEE-0DAFEFF6E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401" y="4138613"/>
            <a:ext cx="3834230" cy="179705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Místo pro krátký text. Místo pro krátký next, citaci. Místo pro krátký text.</a:t>
            </a:r>
          </a:p>
        </p:txBody>
      </p:sp>
      <p:sp>
        <p:nvSpPr>
          <p:cNvPr id="7" name="Zástupný symbol obrázku 6">
            <a:extLst>
              <a:ext uri="{FF2B5EF4-FFF2-40B4-BE49-F238E27FC236}">
                <a16:creationId xmlns:a16="http://schemas.microsoft.com/office/drawing/2014/main" id="{FF9788F5-CE9A-B04C-B9C4-A115B06916F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379933" y="802637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78147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D00A7284-9324-CB4F-BD43-DB5D0269A1CB}"/>
              </a:ext>
            </a:extLst>
          </p:cNvPr>
          <p:cNvSpPr/>
          <p:nvPr/>
        </p:nvSpPr>
        <p:spPr>
          <a:xfrm>
            <a:off x="6095695" y="324001"/>
            <a:ext cx="5784306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F25C6A4-C2A7-CC42-A27C-7ABE0021C1B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0EF3A8F-C860-F44E-9C87-D8AFE7E42E1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B873DBED-C9D5-A04B-BB12-0462ADD9C6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5" t="521" r="46684"/>
          <a:stretch/>
        </p:blipFill>
        <p:spPr>
          <a:xfrm>
            <a:off x="323268" y="324001"/>
            <a:ext cx="5784306" cy="6236456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2A1FA05E-A187-384C-8B31-3E5AA541ECEB}"/>
              </a:ext>
            </a:extLst>
          </p:cNvPr>
          <p:cNvSpPr/>
          <p:nvPr/>
        </p:nvSpPr>
        <p:spPr>
          <a:xfrm>
            <a:off x="7379369" y="1716507"/>
            <a:ext cx="3240505" cy="3240505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06EA7F9A-B379-3D45-B13C-C961246465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2084" y="2037349"/>
            <a:ext cx="2695074" cy="16568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B329C8A3-9DB4-3D4B-AEB2-BB9E00E79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3328" y="4024167"/>
            <a:ext cx="611846" cy="6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428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D00A7284-9324-CB4F-BD43-DB5D0269A1CB}"/>
              </a:ext>
            </a:extLst>
          </p:cNvPr>
          <p:cNvSpPr/>
          <p:nvPr/>
        </p:nvSpPr>
        <p:spPr>
          <a:xfrm>
            <a:off x="6095695" y="324001"/>
            <a:ext cx="5784306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F25C6A4-C2A7-CC42-A27C-7ABE0021C1B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0EF3A8F-C860-F44E-9C87-D8AFE7E42E1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A1FA05E-A187-384C-8B31-3E5AA541ECEB}"/>
              </a:ext>
            </a:extLst>
          </p:cNvPr>
          <p:cNvSpPr/>
          <p:nvPr/>
        </p:nvSpPr>
        <p:spPr>
          <a:xfrm>
            <a:off x="7379369" y="1716507"/>
            <a:ext cx="3240505" cy="3240505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06EA7F9A-B379-3D45-B13C-C961246465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2084" y="2037349"/>
            <a:ext cx="2695074" cy="188753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sp>
        <p:nvSpPr>
          <p:cNvPr id="10" name="Zástupný symbol obrázku 3">
            <a:extLst>
              <a:ext uri="{FF2B5EF4-FFF2-40B4-BE49-F238E27FC236}">
                <a16:creationId xmlns:a16="http://schemas.microsoft.com/office/drawing/2014/main" id="{BF2507BF-A8C7-854A-BAA6-3E15D96CC98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694" y="324001"/>
            <a:ext cx="5784001" cy="62364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obrázek</a:t>
            </a:r>
          </a:p>
          <a:p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FE847A5B-CE3F-C34A-88AC-C9C42AADB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3328" y="4024167"/>
            <a:ext cx="611846" cy="6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720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DBF48545-2D8F-9D47-80D4-CE8B315BE5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" t="3072" r="543" b="1928"/>
          <a:stretch/>
        </p:blipFill>
        <p:spPr>
          <a:xfrm flipH="1">
            <a:off x="309489" y="338069"/>
            <a:ext cx="11570512" cy="6236443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87DD43D2-81F3-ED42-98D9-07ECB9B589DF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589864C5-C96C-3542-A234-A30FDE9F697E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EBD360D-4D9E-DC4B-963F-220D3C76362F}"/>
              </a:ext>
            </a:extLst>
          </p:cNvPr>
          <p:cNvSpPr/>
          <p:nvPr/>
        </p:nvSpPr>
        <p:spPr>
          <a:xfrm>
            <a:off x="1595368" y="1716507"/>
            <a:ext cx="3240505" cy="3240505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BDCE3597-137E-204E-A19E-8544892BE7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8083" y="2037348"/>
            <a:ext cx="2695074" cy="184533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Citace, krátký text. Místo pro krátký next, citaci. Bílý text na podkladovém celostránkovém obrázku.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D90ED58C-ADFF-2E4D-8AD3-CED290F97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880" y="4081319"/>
            <a:ext cx="611846" cy="6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120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0">
          <p15:clr>
            <a:srgbClr val="FBAE40"/>
          </p15:clr>
        </p15:guide>
        <p15:guide id="2" orient="horz" pos="4133">
          <p15:clr>
            <a:srgbClr val="FBAE40"/>
          </p15:clr>
        </p15:guide>
        <p15:guide id="3" pos="189">
          <p15:clr>
            <a:srgbClr val="FBAE40"/>
          </p15:clr>
        </p15:guide>
        <p15:guide id="4" pos="749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91104F9-37D7-FF46-9180-A62E16FE5B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58" r="4315" b="2260"/>
          <a:stretch/>
        </p:blipFill>
        <p:spPr>
          <a:xfrm>
            <a:off x="309510" y="285750"/>
            <a:ext cx="11570966" cy="6275224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87DD43D2-81F3-ED42-98D9-07ECB9B589DF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589864C5-C96C-3542-A234-A30FDE9F697E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BDCE3597-137E-204E-A19E-8544892BE7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8495" y="1765883"/>
            <a:ext cx="2695074" cy="246431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Bílý text na podkladové fotce nebo obrázku, moto, citace, nebo krátký úryvek textu, sdělení, odstavec textu, zarovnaný na praporek vlevo. Je nutné dbát na čitelnost.  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799966F6-A327-9B48-A1CA-5A1CCD25D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063" y="1276327"/>
            <a:ext cx="262890" cy="260604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3D33D3ED-15AB-844D-9E01-3B7B75A754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062" y="4401782"/>
            <a:ext cx="611846" cy="6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976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obrázku 3">
            <a:extLst>
              <a:ext uri="{FF2B5EF4-FFF2-40B4-BE49-F238E27FC236}">
                <a16:creationId xmlns:a16="http://schemas.microsoft.com/office/drawing/2014/main" id="{D0D3CEDE-1110-424D-9EE8-0BD596ECF4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694" y="324001"/>
            <a:ext cx="11568307" cy="623644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celostránkový podkladový obrázek</a:t>
            </a:r>
          </a:p>
          <a:p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7DD43D2-81F3-ED42-98D9-07ECB9B589DF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589864C5-C96C-3542-A234-A30FDE9F697E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Zástupný text 2">
            <a:extLst>
              <a:ext uri="{FF2B5EF4-FFF2-40B4-BE49-F238E27FC236}">
                <a16:creationId xmlns:a16="http://schemas.microsoft.com/office/drawing/2014/main" id="{A526ADD8-1B6A-304A-914D-A8E39AD8C6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8495" y="1780169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Bílý text na podkladové fotce nebo obrázku, moto, citace, nebo krátký úryvek textu, sdělení, odstavec textu, zarovnaný na praporek vlevo. Je nutné dbát na čitelnost.  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F43C0955-476F-9F46-B10C-BD6E8723B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063" y="1276327"/>
            <a:ext cx="262890" cy="26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2616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449BF26-097A-7A44-85C8-FE94CE28C629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15F338C-5C5C-6B49-A8E9-1C845A9E0742}"/>
              </a:ext>
            </a:extLst>
          </p:cNvPr>
          <p:cNvSpPr/>
          <p:nvPr/>
        </p:nvSpPr>
        <p:spPr>
          <a:xfrm>
            <a:off x="8165432" y="0"/>
            <a:ext cx="402656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7DDC2B8-CCB7-C847-9993-27DFFACBA52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A681B12A-AE34-584B-90C1-639D0646FFAD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6E6DB546-1286-4B47-BBE9-21ADCE1D9F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33246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CF66424B-DB73-E147-91DF-5A67320E3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5814" y="1547793"/>
            <a:ext cx="262890" cy="260604"/>
          </a:xfrm>
          <a:prstGeom prst="rect">
            <a:avLst/>
          </a:prstGeom>
        </p:spPr>
      </p:pic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A1121E60-9AA3-D74A-879D-FD607C72A7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6185" y="832420"/>
            <a:ext cx="4978843" cy="89790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Nadpis grafiky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7660621-1FB0-E644-8D4F-94ADE7FD9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018" y="2454441"/>
            <a:ext cx="1430747" cy="143074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17AF609-45C0-0E43-8432-FCAFEF330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018" y="4315327"/>
            <a:ext cx="1430747" cy="1430747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72B05287-FD26-6046-A34A-76144B0F33D6}"/>
              </a:ext>
            </a:extLst>
          </p:cNvPr>
          <p:cNvCxnSpPr>
            <a:cxnSpLocks/>
          </p:cNvCxnSpPr>
          <p:nvPr/>
        </p:nvCxnSpPr>
        <p:spPr>
          <a:xfrm>
            <a:off x="2555765" y="3169814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ástupný text 13">
            <a:extLst>
              <a:ext uri="{FF2B5EF4-FFF2-40B4-BE49-F238E27FC236}">
                <a16:creationId xmlns:a16="http://schemas.microsoft.com/office/drawing/2014/main" id="{49120D5D-20F6-DB4B-8CB0-D6024A91FB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16186" y="2612492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2" name="Zástupný text 13">
            <a:extLst>
              <a:ext uri="{FF2B5EF4-FFF2-40B4-BE49-F238E27FC236}">
                <a16:creationId xmlns:a16="http://schemas.microsoft.com/office/drawing/2014/main" id="{8E1E22F1-3E16-B643-BECE-4E73CB7FCB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42292" y="1949012"/>
            <a:ext cx="1743519" cy="126753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60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4" name="Zástupný text 13">
            <a:extLst>
              <a:ext uri="{FF2B5EF4-FFF2-40B4-BE49-F238E27FC236}">
                <a16:creationId xmlns:a16="http://schemas.microsoft.com/office/drawing/2014/main" id="{8D2C86F2-EFAD-EE47-9CE0-FB52BFD6B5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16186" y="3334386"/>
            <a:ext cx="4026568" cy="61794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900ADE6F-B321-A640-9ACF-357834F78FE5}"/>
              </a:ext>
            </a:extLst>
          </p:cNvPr>
          <p:cNvCxnSpPr>
            <a:cxnSpLocks/>
          </p:cNvCxnSpPr>
          <p:nvPr/>
        </p:nvCxnSpPr>
        <p:spPr>
          <a:xfrm>
            <a:off x="2555765" y="5062782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ástupný text 13">
            <a:extLst>
              <a:ext uri="{FF2B5EF4-FFF2-40B4-BE49-F238E27FC236}">
                <a16:creationId xmlns:a16="http://schemas.microsoft.com/office/drawing/2014/main" id="{943E092F-C8A3-A648-8DA0-ABEFA0045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16186" y="4505460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7" name="Zástupný text 13">
            <a:extLst>
              <a:ext uri="{FF2B5EF4-FFF2-40B4-BE49-F238E27FC236}">
                <a16:creationId xmlns:a16="http://schemas.microsoft.com/office/drawing/2014/main" id="{B8A962E3-9E01-EB4D-B809-DBE63258CA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42292" y="3841980"/>
            <a:ext cx="1743519" cy="126753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60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8" name="Zástupný text 13">
            <a:extLst>
              <a:ext uri="{FF2B5EF4-FFF2-40B4-BE49-F238E27FC236}">
                <a16:creationId xmlns:a16="http://schemas.microsoft.com/office/drawing/2014/main" id="{9027C8A2-B724-574A-BDE8-BCA6457834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16186" y="5227354"/>
            <a:ext cx="4026568" cy="61794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2728038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449BF26-097A-7A44-85C8-FE94CE28C629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15F338C-5C5C-6B49-A8E9-1C845A9E0742}"/>
              </a:ext>
            </a:extLst>
          </p:cNvPr>
          <p:cNvSpPr/>
          <p:nvPr/>
        </p:nvSpPr>
        <p:spPr>
          <a:xfrm>
            <a:off x="8165432" y="0"/>
            <a:ext cx="402656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7DDC2B8-CCB7-C847-9993-27DFFACBA52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A681B12A-AE34-584B-90C1-639D0646FFAD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6E6DB546-1286-4B47-BBE9-21ADCE1D9F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33246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CF66424B-DB73-E147-91DF-5A67320E3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5814" y="1547793"/>
            <a:ext cx="262890" cy="260604"/>
          </a:xfrm>
          <a:prstGeom prst="rect">
            <a:avLst/>
          </a:prstGeom>
        </p:spPr>
      </p:pic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A1121E60-9AA3-D74A-879D-FD607C72A7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6186" y="832420"/>
            <a:ext cx="4838166" cy="58841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Nadpis grafiky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7660621-1FB0-E644-8D4F-94ADE7FD9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0900" y="1871002"/>
            <a:ext cx="1324865" cy="132486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17AF609-45C0-0E43-8432-FCAFEF330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6945" y="3390311"/>
            <a:ext cx="1328819" cy="1328819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72B05287-FD26-6046-A34A-76144B0F33D6}"/>
              </a:ext>
            </a:extLst>
          </p:cNvPr>
          <p:cNvCxnSpPr>
            <a:cxnSpLocks/>
          </p:cNvCxnSpPr>
          <p:nvPr/>
        </p:nvCxnSpPr>
        <p:spPr>
          <a:xfrm>
            <a:off x="2555765" y="2536765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ástupný text 13">
            <a:extLst>
              <a:ext uri="{FF2B5EF4-FFF2-40B4-BE49-F238E27FC236}">
                <a16:creationId xmlns:a16="http://schemas.microsoft.com/office/drawing/2014/main" id="{49120D5D-20F6-DB4B-8CB0-D6024A91FB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16186" y="1979443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2" name="Zástupný text 13">
            <a:extLst>
              <a:ext uri="{FF2B5EF4-FFF2-40B4-BE49-F238E27FC236}">
                <a16:creationId xmlns:a16="http://schemas.microsoft.com/office/drawing/2014/main" id="{8E1E22F1-3E16-B643-BECE-4E73CB7FCB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42292" y="1814732"/>
            <a:ext cx="1752403" cy="76876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54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4" name="Zástupný text 13">
            <a:extLst>
              <a:ext uri="{FF2B5EF4-FFF2-40B4-BE49-F238E27FC236}">
                <a16:creationId xmlns:a16="http://schemas.microsoft.com/office/drawing/2014/main" id="{8D2C86F2-EFAD-EE47-9CE0-FB52BFD6B5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16186" y="2701337"/>
            <a:ext cx="4026568" cy="46389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900ADE6F-B321-A640-9ACF-357834F78FE5}"/>
              </a:ext>
            </a:extLst>
          </p:cNvPr>
          <p:cNvCxnSpPr>
            <a:cxnSpLocks/>
          </p:cNvCxnSpPr>
          <p:nvPr/>
        </p:nvCxnSpPr>
        <p:spPr>
          <a:xfrm>
            <a:off x="2555765" y="4063975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ástupný text 13">
            <a:extLst>
              <a:ext uri="{FF2B5EF4-FFF2-40B4-BE49-F238E27FC236}">
                <a16:creationId xmlns:a16="http://schemas.microsoft.com/office/drawing/2014/main" id="{943E092F-C8A3-A648-8DA0-ABEFA0045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16186" y="3506653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7" name="Zástupný text 13">
            <a:extLst>
              <a:ext uri="{FF2B5EF4-FFF2-40B4-BE49-F238E27FC236}">
                <a16:creationId xmlns:a16="http://schemas.microsoft.com/office/drawing/2014/main" id="{B8A962E3-9E01-EB4D-B809-DBE63258CA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42292" y="3319974"/>
            <a:ext cx="1752403" cy="79073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54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8" name="Zástupný text 13">
            <a:extLst>
              <a:ext uri="{FF2B5EF4-FFF2-40B4-BE49-F238E27FC236}">
                <a16:creationId xmlns:a16="http://schemas.microsoft.com/office/drawing/2014/main" id="{9027C8A2-B724-574A-BDE8-BCA6457834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16186" y="4228548"/>
            <a:ext cx="4026568" cy="4559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201112E4-4C16-9746-B031-113C4FCB908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26945" y="4892781"/>
            <a:ext cx="1328819" cy="1328819"/>
          </a:xfrm>
          <a:prstGeom prst="rect">
            <a:avLst/>
          </a:prstGeom>
        </p:spPr>
      </p:pic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C1CDD3F0-4CDA-5C47-A337-2EDF50B7BF83}"/>
              </a:ext>
            </a:extLst>
          </p:cNvPr>
          <p:cNvCxnSpPr>
            <a:cxnSpLocks/>
          </p:cNvCxnSpPr>
          <p:nvPr/>
        </p:nvCxnSpPr>
        <p:spPr>
          <a:xfrm>
            <a:off x="2555765" y="5566445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433FDAC5-8177-4147-BF73-ACC5AE912D2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16186" y="5009123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30" name="Zástupný text 13">
            <a:extLst>
              <a:ext uri="{FF2B5EF4-FFF2-40B4-BE49-F238E27FC236}">
                <a16:creationId xmlns:a16="http://schemas.microsoft.com/office/drawing/2014/main" id="{81699AAE-6FD9-9144-9C80-E0297C6A9C4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42292" y="4822444"/>
            <a:ext cx="1752403" cy="79073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54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31" name="Zástupný text 13">
            <a:extLst>
              <a:ext uri="{FF2B5EF4-FFF2-40B4-BE49-F238E27FC236}">
                <a16:creationId xmlns:a16="http://schemas.microsoft.com/office/drawing/2014/main" id="{DE1E20A5-0211-EF40-A5A9-0847AAA401F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6186" y="5731018"/>
            <a:ext cx="4026568" cy="4559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850237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1B1732C-13D0-644B-908E-5949D2E5CEA8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125538" y="2462213"/>
            <a:ext cx="6569075" cy="39385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B9534EF-76E5-DD45-AA91-5B71E5B5576C}"/>
              </a:ext>
            </a:extLst>
          </p:cNvPr>
          <p:cNvSpPr/>
          <p:nvPr/>
        </p:nvSpPr>
        <p:spPr>
          <a:xfrm>
            <a:off x="8165432" y="0"/>
            <a:ext cx="402656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E74C3F4E-9A92-8346-A590-85D4640FD2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33246" y="2967622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021EFF38-70A0-5D4C-B698-81D3CC80B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5814" y="2478067"/>
            <a:ext cx="262890" cy="260604"/>
          </a:xfrm>
          <a:prstGeom prst="rect">
            <a:avLst/>
          </a:prstGeom>
        </p:spPr>
      </p:pic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E1F14721-0A7A-E54C-9774-CB04BB447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5539" y="832420"/>
            <a:ext cx="6541353" cy="90705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Barevný nadpis grafiky</a:t>
            </a:r>
          </a:p>
        </p:txBody>
      </p: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54C84702-CCF3-5048-846F-9E84F8EB23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39" y="1762862"/>
            <a:ext cx="6569489" cy="64468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Podnadpis</a:t>
            </a:r>
          </a:p>
        </p:txBody>
      </p:sp>
    </p:spTree>
    <p:extLst>
      <p:ext uri="{BB962C8B-B14F-4D97-AF65-F5344CB8AC3E}">
        <p14:creationId xmlns:p14="http://schemas.microsoft.com/office/powerpoint/2010/main" val="33892213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C6AE0C5E-9A93-4047-985A-A6E43EBB3D5D}"/>
              </a:ext>
            </a:extLst>
          </p:cNvPr>
          <p:cNvSpPr/>
          <p:nvPr/>
        </p:nvSpPr>
        <p:spPr>
          <a:xfrm>
            <a:off x="9068704" y="3029209"/>
            <a:ext cx="2811296" cy="35312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E74C3F4E-9A92-8346-A590-85D4640FD2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00672" y="3501573"/>
            <a:ext cx="2223899" cy="206923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E1F14721-0A7A-E54C-9774-CB04BB447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5539" y="832420"/>
            <a:ext cx="7123670" cy="90705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Barevný nadpis grafiky</a:t>
            </a:r>
          </a:p>
        </p:txBody>
      </p: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54C84702-CCF3-5048-846F-9E84F8EB23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39" y="1762862"/>
            <a:ext cx="7123670" cy="64468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Podnadpis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187A238-FF61-024F-B34A-D485E3D6B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8702" y="324001"/>
            <a:ext cx="2811296" cy="2705209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72CB8688-AD79-3945-B285-09F1659C20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309331" y="5645772"/>
            <a:ext cx="708632" cy="708632"/>
          </a:xfrm>
          <a:prstGeom prst="rect">
            <a:avLst/>
          </a:prstGeom>
        </p:spPr>
      </p:pic>
      <p:sp>
        <p:nvSpPr>
          <p:cNvPr id="12" name="Zástupný obsah 5">
            <a:extLst>
              <a:ext uri="{FF2B5EF4-FFF2-40B4-BE49-F238E27FC236}">
                <a16:creationId xmlns:a16="http://schemas.microsoft.com/office/drawing/2014/main" id="{4ED130F4-34D6-3A4F-8318-F21264C1BC97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125538" y="2462213"/>
            <a:ext cx="6569075" cy="39385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ilustraci, graf...</a:t>
            </a:r>
          </a:p>
        </p:txBody>
      </p:sp>
    </p:spTree>
    <p:extLst>
      <p:ext uri="{BB962C8B-B14F-4D97-AF65-F5344CB8AC3E}">
        <p14:creationId xmlns:p14="http://schemas.microsoft.com/office/powerpoint/2010/main" val="346504151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C6AE0C5E-9A93-4047-985A-A6E43EBB3D5D}"/>
              </a:ext>
            </a:extLst>
          </p:cNvPr>
          <p:cNvSpPr/>
          <p:nvPr/>
        </p:nvSpPr>
        <p:spPr>
          <a:xfrm>
            <a:off x="9068704" y="3029209"/>
            <a:ext cx="2811296" cy="35312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E74C3F4E-9A92-8346-A590-85D4640FD2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00672" y="3501573"/>
            <a:ext cx="2223899" cy="209737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E1F14721-0A7A-E54C-9774-CB04BB447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5539" y="832420"/>
            <a:ext cx="7123670" cy="90705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Barevný nadpis grafiky</a:t>
            </a:r>
          </a:p>
        </p:txBody>
      </p: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54C84702-CCF3-5048-846F-9E84F8EB23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39" y="1762862"/>
            <a:ext cx="7123670" cy="1666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 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72CB8688-AD79-3945-B285-09F1659C20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09331" y="5645772"/>
            <a:ext cx="708632" cy="708632"/>
          </a:xfrm>
          <a:prstGeom prst="rect">
            <a:avLst/>
          </a:prstGeom>
        </p:spPr>
      </p:pic>
      <p:sp>
        <p:nvSpPr>
          <p:cNvPr id="12" name="Zástupný symbol obrázku 3">
            <a:extLst>
              <a:ext uri="{FF2B5EF4-FFF2-40B4-BE49-F238E27FC236}">
                <a16:creationId xmlns:a16="http://schemas.microsoft.com/office/drawing/2014/main" id="{A83653AF-2AE7-A24D-B86A-28A5548F41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068704" y="324001"/>
            <a:ext cx="2811297" cy="27052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obrázek</a:t>
            </a:r>
          </a:p>
          <a:p>
            <a:endParaRPr lang="cs-CZ"/>
          </a:p>
        </p:txBody>
      </p:sp>
      <p:sp>
        <p:nvSpPr>
          <p:cNvPr id="15" name="Zástupný text 13">
            <a:extLst>
              <a:ext uri="{FF2B5EF4-FFF2-40B4-BE49-F238E27FC236}">
                <a16:creationId xmlns:a16="http://schemas.microsoft.com/office/drawing/2014/main" id="{A7BC3684-29E5-FE4D-9EAA-5C981742E27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25539" y="4297515"/>
            <a:ext cx="1858293" cy="1666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0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Titulek vložené grafiky</a:t>
            </a:r>
          </a:p>
        </p:txBody>
      </p:sp>
      <p:sp>
        <p:nvSpPr>
          <p:cNvPr id="17" name="Zástupný obsah 5">
            <a:extLst>
              <a:ext uri="{FF2B5EF4-FFF2-40B4-BE49-F238E27FC236}">
                <a16:creationId xmlns:a16="http://schemas.microsoft.com/office/drawing/2014/main" id="{F91DDD43-305E-C44A-9EC2-0B2CD51FF07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193488" y="3657967"/>
            <a:ext cx="5064247" cy="274283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ilustraci, graf...</a:t>
            </a:r>
          </a:p>
        </p:txBody>
      </p:sp>
    </p:spTree>
    <p:extLst>
      <p:ext uri="{BB962C8B-B14F-4D97-AF65-F5344CB8AC3E}">
        <p14:creationId xmlns:p14="http://schemas.microsoft.com/office/powerpoint/2010/main" val="30891548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71B8784-C8CF-074F-968C-196F97CB3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8109" y="511858"/>
            <a:ext cx="5746051" cy="5746051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09161FB-C17A-6C4B-A2C8-9DB6FEBCB444}"/>
              </a:ext>
            </a:extLst>
          </p:cNvPr>
          <p:cNvSpPr/>
          <p:nvPr/>
        </p:nvSpPr>
        <p:spPr>
          <a:xfrm>
            <a:off x="1595368" y="1716507"/>
            <a:ext cx="3240505" cy="3240505"/>
          </a:xfrm>
          <a:prstGeom prst="rect">
            <a:avLst/>
          </a:prstGeom>
          <a:noFill/>
          <a:ln w="88900">
            <a:solidFill>
              <a:srgbClr val="FEC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8083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</p:spTree>
    <p:extLst>
      <p:ext uri="{BB962C8B-B14F-4D97-AF65-F5344CB8AC3E}">
        <p14:creationId xmlns:p14="http://schemas.microsoft.com/office/powerpoint/2010/main" val="11017197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09161FB-C17A-6C4B-A2C8-9DB6FEBCB444}"/>
              </a:ext>
            </a:extLst>
          </p:cNvPr>
          <p:cNvSpPr/>
          <p:nvPr/>
        </p:nvSpPr>
        <p:spPr>
          <a:xfrm>
            <a:off x="1595368" y="1716507"/>
            <a:ext cx="3240505" cy="3240505"/>
          </a:xfrm>
          <a:prstGeom prst="rect">
            <a:avLst/>
          </a:prstGeom>
          <a:noFill/>
          <a:ln w="88900">
            <a:solidFill>
              <a:srgbClr val="FEC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8083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sp>
        <p:nvSpPr>
          <p:cNvPr id="11" name="Zástupný symbol obrázku 3">
            <a:extLst>
              <a:ext uri="{FF2B5EF4-FFF2-40B4-BE49-F238E27FC236}">
                <a16:creationId xmlns:a16="http://schemas.microsoft.com/office/drawing/2014/main" id="{3A49A577-0B02-B34E-95C8-B1553BBB478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58063" y="324001"/>
            <a:ext cx="6521938" cy="6236449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grafiku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17929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1EFCD1A-FDFB-8C49-A6DB-EF5B60BE1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763" y="669760"/>
            <a:ext cx="5746051" cy="5746051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1" y="1989222"/>
            <a:ext cx="3161321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033E1799-5DD8-7648-AA0C-A85D81025295}"/>
              </a:ext>
            </a:extLst>
          </p:cNvPr>
          <p:cNvCxnSpPr>
            <a:cxnSpLocks/>
          </p:cNvCxnSpPr>
          <p:nvPr/>
        </p:nvCxnSpPr>
        <p:spPr>
          <a:xfrm>
            <a:off x="1361693" y="4497068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55DEAC11-930C-5D45-9E87-9A0C4020AA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1731" y="4680692"/>
            <a:ext cx="3834230" cy="78605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Text, citující</a:t>
            </a:r>
          </a:p>
        </p:txBody>
      </p:sp>
    </p:spTree>
    <p:extLst>
      <p:ext uri="{BB962C8B-B14F-4D97-AF65-F5344CB8AC3E}">
        <p14:creationId xmlns:p14="http://schemas.microsoft.com/office/powerpoint/2010/main" val="349088524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660561E4-7392-0941-961A-08D138CDD6C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1" y="1106906"/>
            <a:ext cx="3161321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033E1799-5DD8-7648-AA0C-A85D81025295}"/>
              </a:ext>
            </a:extLst>
          </p:cNvPr>
          <p:cNvCxnSpPr>
            <a:cxnSpLocks/>
          </p:cNvCxnSpPr>
          <p:nvPr/>
        </p:nvCxnSpPr>
        <p:spPr>
          <a:xfrm>
            <a:off x="1361693" y="3614752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55DEAC11-930C-5D45-9E87-9A0C4020AA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1731" y="3798376"/>
            <a:ext cx="3834230" cy="78605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Text, citující</a:t>
            </a:r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DA05F0A3-9CE6-CF4A-9035-11E70CCD5A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1693" y="5219207"/>
            <a:ext cx="3161320" cy="135040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</p:spTree>
    <p:extLst>
      <p:ext uri="{BB962C8B-B14F-4D97-AF65-F5344CB8AC3E}">
        <p14:creationId xmlns:p14="http://schemas.microsoft.com/office/powerpoint/2010/main" val="26281139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90116C65-F0BB-3E41-B86F-5AF4501A3D2C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2566738"/>
            <a:ext cx="3161282" cy="107482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DA05F0A3-9CE6-CF4A-9035-11E70CCD5A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1693" y="4019740"/>
            <a:ext cx="3161320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F5766B58-5041-7443-B537-6A78590E0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3477" y="588800"/>
            <a:ext cx="1091141" cy="109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3053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CA655009-1D7A-3D44-8F4C-3B88CC34F80F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0A2806BE-6DA5-924E-A536-6740DE226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4086" y="4710083"/>
            <a:ext cx="1498693" cy="1498693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850BEB6E-FDAD-A84D-A8CA-B192055C9B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77088" y="2863905"/>
            <a:ext cx="3011805" cy="2391051"/>
          </a:xfrm>
          <a:prstGeom prst="rect">
            <a:avLst/>
          </a:prstGeom>
        </p:spPr>
      </p:pic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DA05F0A3-9CE6-CF4A-9035-11E70CCD5A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30188" y="3107411"/>
            <a:ext cx="2492826" cy="136833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Citace, krátký text. Místo pro krátký next, citaci. </a:t>
            </a:r>
          </a:p>
        </p:txBody>
      </p:sp>
    </p:spTree>
    <p:extLst>
      <p:ext uri="{BB962C8B-B14F-4D97-AF65-F5344CB8AC3E}">
        <p14:creationId xmlns:p14="http://schemas.microsoft.com/office/powerpoint/2010/main" val="95327491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FDFC64C1-DF75-7849-A326-7BCA5B560339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97D87F11-27A3-4F47-8DA7-7BE3D6E656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1732" y="293553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Černý text ke grafice vpravo, moto, citace, nebo krátký úryvek textu, sdělení, odstavec textu, zarovnaný na praporek vlevo.</a:t>
            </a:r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43C7FD22-186B-684F-8EB7-E2F0BA27A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4300" y="2445983"/>
            <a:ext cx="262890" cy="26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8710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1EE98A6A-0BA4-C442-9CA8-86BCB6445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7307" y="485273"/>
            <a:ext cx="1343527" cy="1343527"/>
          </a:xfrm>
          <a:prstGeom prst="rect">
            <a:avLst/>
          </a:prstGeom>
        </p:spPr>
      </p:pic>
      <p:sp>
        <p:nvSpPr>
          <p:cNvPr id="25" name="Zástupný text 2">
            <a:extLst>
              <a:ext uri="{FF2B5EF4-FFF2-40B4-BE49-F238E27FC236}">
                <a16:creationId xmlns:a16="http://schemas.microsoft.com/office/drawing/2014/main" id="{23BD9A1A-D2FA-9444-A41B-6AF9DD3B2A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61693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28" name="Zástupný text 2">
            <a:extLst>
              <a:ext uri="{FF2B5EF4-FFF2-40B4-BE49-F238E27FC236}">
                <a16:creationId xmlns:a16="http://schemas.microsoft.com/office/drawing/2014/main" id="{28202AC3-A276-0E4A-A0C1-5B3F92A976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29" name="Zástupný text 2">
            <a:extLst>
              <a:ext uri="{FF2B5EF4-FFF2-40B4-BE49-F238E27FC236}">
                <a16:creationId xmlns:a16="http://schemas.microsoft.com/office/drawing/2014/main" id="{4A854753-E60B-DC42-8D1E-0B132C15018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17853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0" name="Zástupný text 2">
            <a:extLst>
              <a:ext uri="{FF2B5EF4-FFF2-40B4-BE49-F238E27FC236}">
                <a16:creationId xmlns:a16="http://schemas.microsoft.com/office/drawing/2014/main" id="{88A0B9E1-337C-394C-96E7-B47EA729D85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17814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1" name="Zástupný text 2">
            <a:extLst>
              <a:ext uri="{FF2B5EF4-FFF2-40B4-BE49-F238E27FC236}">
                <a16:creationId xmlns:a16="http://schemas.microsoft.com/office/drawing/2014/main" id="{8559FFB5-114E-8C43-8B25-84D445A8230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20811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2" name="Zástupný text 2">
            <a:extLst>
              <a:ext uri="{FF2B5EF4-FFF2-40B4-BE49-F238E27FC236}">
                <a16:creationId xmlns:a16="http://schemas.microsoft.com/office/drawing/2014/main" id="{B61DD56C-E440-6F4C-9C4B-41A3C1497B0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220772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3" name="Zástupný text 2">
            <a:extLst>
              <a:ext uri="{FF2B5EF4-FFF2-40B4-BE49-F238E27FC236}">
                <a16:creationId xmlns:a16="http://schemas.microsoft.com/office/drawing/2014/main" id="{DEA9C325-600E-024F-9F6B-A50CFCC9575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687564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4" name="Zástupný text 2">
            <a:extLst>
              <a:ext uri="{FF2B5EF4-FFF2-40B4-BE49-F238E27FC236}">
                <a16:creationId xmlns:a16="http://schemas.microsoft.com/office/drawing/2014/main" id="{4FF8A6CA-CC27-9642-8810-15B27B11BC9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687525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3711E52A-B3B1-5A44-8D42-E72BC70C7522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E43C35DE-8347-8642-85FF-80795EBF33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04CE0764-695E-274E-BDF3-DE6196CDB8E6}"/>
              </a:ext>
            </a:extLst>
          </p:cNvPr>
          <p:cNvCxnSpPr>
            <a:cxnSpLocks/>
          </p:cNvCxnSpPr>
          <p:nvPr/>
        </p:nvCxnSpPr>
        <p:spPr>
          <a:xfrm flipV="1">
            <a:off x="2353221" y="2814084"/>
            <a:ext cx="1433873" cy="4036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26">
            <a:extLst>
              <a:ext uri="{FF2B5EF4-FFF2-40B4-BE49-F238E27FC236}">
                <a16:creationId xmlns:a16="http://schemas.microsoft.com/office/drawing/2014/main" id="{8B1C1297-148C-7446-887A-2BEEAEB515BC}"/>
              </a:ext>
            </a:extLst>
          </p:cNvPr>
          <p:cNvCxnSpPr>
            <a:cxnSpLocks/>
          </p:cNvCxnSpPr>
          <p:nvPr/>
        </p:nvCxnSpPr>
        <p:spPr>
          <a:xfrm flipV="1">
            <a:off x="4799856" y="2814084"/>
            <a:ext cx="1433873" cy="4036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nice 36">
            <a:extLst>
              <a:ext uri="{FF2B5EF4-FFF2-40B4-BE49-F238E27FC236}">
                <a16:creationId xmlns:a16="http://schemas.microsoft.com/office/drawing/2014/main" id="{9B6F4B34-55D7-C74D-9284-4864B7D41E19}"/>
              </a:ext>
            </a:extLst>
          </p:cNvPr>
          <p:cNvCxnSpPr>
            <a:cxnSpLocks/>
          </p:cNvCxnSpPr>
          <p:nvPr/>
        </p:nvCxnSpPr>
        <p:spPr>
          <a:xfrm flipV="1">
            <a:off x="7248128" y="2814084"/>
            <a:ext cx="1433873" cy="4036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>
            <a:extLst>
              <a:ext uri="{FF2B5EF4-FFF2-40B4-BE49-F238E27FC236}">
                <a16:creationId xmlns:a16="http://schemas.microsoft.com/office/drawing/2014/main" id="{AE63D778-135F-C648-970C-1353A1F20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019" y="2308123"/>
            <a:ext cx="1015180" cy="1015180"/>
          </a:xfrm>
          <a:prstGeom prst="rect">
            <a:avLst/>
          </a:prstGeom>
        </p:spPr>
      </p:pic>
      <p:pic>
        <p:nvPicPr>
          <p:cNvPr id="38" name="Obrázek 37">
            <a:extLst>
              <a:ext uri="{FF2B5EF4-FFF2-40B4-BE49-F238E27FC236}">
                <a16:creationId xmlns:a16="http://schemas.microsoft.com/office/drawing/2014/main" id="{F3CD255A-DF17-C547-BA4E-0712499E6C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791744" y="2308123"/>
            <a:ext cx="1015180" cy="1015180"/>
          </a:xfrm>
          <a:prstGeom prst="rect">
            <a:avLst/>
          </a:prstGeom>
        </p:spPr>
      </p:pic>
      <p:pic>
        <p:nvPicPr>
          <p:cNvPr id="40" name="Obrázek 39">
            <a:extLst>
              <a:ext uri="{FF2B5EF4-FFF2-40B4-BE49-F238E27FC236}">
                <a16:creationId xmlns:a16="http://schemas.microsoft.com/office/drawing/2014/main" id="{E6EE610A-AA08-0249-AD1A-E7692CB283F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40016" y="2308123"/>
            <a:ext cx="1015180" cy="1015180"/>
          </a:xfrm>
          <a:prstGeom prst="rect">
            <a:avLst/>
          </a:prstGeom>
        </p:spPr>
      </p:pic>
      <p:pic>
        <p:nvPicPr>
          <p:cNvPr id="41" name="Obrázek 40">
            <a:extLst>
              <a:ext uri="{FF2B5EF4-FFF2-40B4-BE49-F238E27FC236}">
                <a16:creationId xmlns:a16="http://schemas.microsoft.com/office/drawing/2014/main" id="{E777CDB5-17E9-434A-AB2F-96AAB19B019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688288" y="2308123"/>
            <a:ext cx="1015180" cy="101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51645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1EE98A6A-0BA4-C442-9CA8-86BCB6445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7307" y="485273"/>
            <a:ext cx="1343527" cy="1343527"/>
          </a:xfrm>
          <a:prstGeom prst="rect">
            <a:avLst/>
          </a:prstGeom>
        </p:spPr>
      </p:pic>
      <p:sp>
        <p:nvSpPr>
          <p:cNvPr id="16" name="Zástupný symbol obrázku 6">
            <a:extLst>
              <a:ext uri="{FF2B5EF4-FFF2-40B4-BE49-F238E27FC236}">
                <a16:creationId xmlns:a16="http://schemas.microsoft.com/office/drawing/2014/main" id="{02DE4E9B-5920-3548-9661-7AE14969E03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1732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17" name="Zástupný symbol obrázku 6">
            <a:extLst>
              <a:ext uri="{FF2B5EF4-FFF2-40B4-BE49-F238E27FC236}">
                <a16:creationId xmlns:a16="http://schemas.microsoft.com/office/drawing/2014/main" id="{47AA8D00-6AF3-B544-8EA3-094219104E9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06758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18" name="Zástupný symbol obrázku 6">
            <a:extLst>
              <a:ext uri="{FF2B5EF4-FFF2-40B4-BE49-F238E27FC236}">
                <a16:creationId xmlns:a16="http://schemas.microsoft.com/office/drawing/2014/main" id="{15B76431-C4F0-544C-9360-6CC2C8264C9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51784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20" name="Zástupný symbol obrázku 6">
            <a:extLst>
              <a:ext uri="{FF2B5EF4-FFF2-40B4-BE49-F238E27FC236}">
                <a16:creationId xmlns:a16="http://schemas.microsoft.com/office/drawing/2014/main" id="{569353C5-3464-2146-BF4C-446F809ADC0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696810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25" name="Zástupný text 2">
            <a:extLst>
              <a:ext uri="{FF2B5EF4-FFF2-40B4-BE49-F238E27FC236}">
                <a16:creationId xmlns:a16="http://schemas.microsoft.com/office/drawing/2014/main" id="{23BD9A1A-D2FA-9444-A41B-6AF9DD3B2A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61693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28" name="Zástupný text 2">
            <a:extLst>
              <a:ext uri="{FF2B5EF4-FFF2-40B4-BE49-F238E27FC236}">
                <a16:creationId xmlns:a16="http://schemas.microsoft.com/office/drawing/2014/main" id="{28202AC3-A276-0E4A-A0C1-5B3F92A976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29" name="Zástupný text 2">
            <a:extLst>
              <a:ext uri="{FF2B5EF4-FFF2-40B4-BE49-F238E27FC236}">
                <a16:creationId xmlns:a16="http://schemas.microsoft.com/office/drawing/2014/main" id="{4A854753-E60B-DC42-8D1E-0B132C15018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17853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0" name="Zástupný text 2">
            <a:extLst>
              <a:ext uri="{FF2B5EF4-FFF2-40B4-BE49-F238E27FC236}">
                <a16:creationId xmlns:a16="http://schemas.microsoft.com/office/drawing/2014/main" id="{88A0B9E1-337C-394C-96E7-B47EA729D85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17814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1" name="Zástupný text 2">
            <a:extLst>
              <a:ext uri="{FF2B5EF4-FFF2-40B4-BE49-F238E27FC236}">
                <a16:creationId xmlns:a16="http://schemas.microsoft.com/office/drawing/2014/main" id="{8559FFB5-114E-8C43-8B25-84D445A8230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20811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2" name="Zástupný text 2">
            <a:extLst>
              <a:ext uri="{FF2B5EF4-FFF2-40B4-BE49-F238E27FC236}">
                <a16:creationId xmlns:a16="http://schemas.microsoft.com/office/drawing/2014/main" id="{B61DD56C-E440-6F4C-9C4B-41A3C1497B0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220772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3" name="Zástupný text 2">
            <a:extLst>
              <a:ext uri="{FF2B5EF4-FFF2-40B4-BE49-F238E27FC236}">
                <a16:creationId xmlns:a16="http://schemas.microsoft.com/office/drawing/2014/main" id="{DEA9C325-600E-024F-9F6B-A50CFCC9575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687564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4" name="Zástupný text 2">
            <a:extLst>
              <a:ext uri="{FF2B5EF4-FFF2-40B4-BE49-F238E27FC236}">
                <a16:creationId xmlns:a16="http://schemas.microsoft.com/office/drawing/2014/main" id="{4FF8A6CA-CC27-9642-8810-15B27B11BC9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687525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3711E52A-B3B1-5A44-8D42-E72BC70C7522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E43C35DE-8347-8642-85FF-80795EBF33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1939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Zástupný text 2">
            <a:extLst>
              <a:ext uri="{FF2B5EF4-FFF2-40B4-BE49-F238E27FC236}">
                <a16:creationId xmlns:a16="http://schemas.microsoft.com/office/drawing/2014/main" id="{28202AC3-A276-0E4A-A0C1-5B3F92A976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3711E52A-B3B1-5A44-8D42-E72BC70C7522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E43C35DE-8347-8642-85FF-80795EBF33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189C0321-7163-414C-A099-7EF5F2060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6349" y="625565"/>
            <a:ext cx="914400" cy="914400"/>
          </a:xfrm>
          <a:prstGeom prst="rect">
            <a:avLst/>
          </a:prstGeom>
        </p:spPr>
      </p:pic>
      <p:sp>
        <p:nvSpPr>
          <p:cNvPr id="24" name="Zástupný text 2">
            <a:extLst>
              <a:ext uri="{FF2B5EF4-FFF2-40B4-BE49-F238E27FC236}">
                <a16:creationId xmlns:a16="http://schemas.microsoft.com/office/drawing/2014/main" id="{696D2285-EF1B-6542-ADC2-C3EF56549D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61732" y="2114551"/>
            <a:ext cx="3161282" cy="34289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Podnadpis</a:t>
            </a:r>
          </a:p>
        </p:txBody>
      </p:sp>
      <p:sp>
        <p:nvSpPr>
          <p:cNvPr id="38" name="Zástupný text 2">
            <a:extLst>
              <a:ext uri="{FF2B5EF4-FFF2-40B4-BE49-F238E27FC236}">
                <a16:creationId xmlns:a16="http://schemas.microsoft.com/office/drawing/2014/main" id="{7D466901-0A44-4840-9584-3A8C7ADB367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33782" y="2114551"/>
            <a:ext cx="3161282" cy="34289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Podnadpis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6049422E-78BC-7142-B329-445A922E757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67892" y="2711307"/>
            <a:ext cx="3761669" cy="32322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0"/>
              </a:spcBef>
              <a:buNone/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6800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</a:lstStyle>
          <a:p>
            <a:pPr lvl="0"/>
            <a:r>
              <a:rPr lang="cs-CZ"/>
              <a:t>Vložte text nebo obsah</a:t>
            </a:r>
          </a:p>
          <a:p>
            <a:pPr lvl="1"/>
            <a:r>
              <a:rPr lang="cs-CZ"/>
              <a:t>Text nebo obsah</a:t>
            </a:r>
          </a:p>
        </p:txBody>
      </p:sp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42669655-4E85-754E-8AE5-840F93E09E71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6334326" y="2711307"/>
            <a:ext cx="3761669" cy="32322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0"/>
              </a:spcBef>
              <a:buNone/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39406" indent="0">
              <a:buNone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</a:lstStyle>
          <a:p>
            <a:pPr lvl="0"/>
            <a:r>
              <a:rPr lang="cs-CZ"/>
              <a:t>Vložte text nebo obsah</a:t>
            </a:r>
          </a:p>
          <a:p>
            <a:pPr lvl="1"/>
            <a:r>
              <a:rPr lang="cs-CZ"/>
              <a:t>Text nebo obsah</a:t>
            </a:r>
          </a:p>
        </p:txBody>
      </p:sp>
    </p:spTree>
    <p:extLst>
      <p:ext uri="{BB962C8B-B14F-4D97-AF65-F5344CB8AC3E}">
        <p14:creationId xmlns:p14="http://schemas.microsoft.com/office/powerpoint/2010/main" val="39933506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E5522F9F-8AAD-0049-9910-F86D6BE3B12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1551" y="570271"/>
            <a:ext cx="11109843" cy="577153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0"/>
              </a:spcBef>
              <a:buNone/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</a:lstStyle>
          <a:p>
            <a:pPr lvl="0"/>
            <a:r>
              <a:rPr lang="cs-CZ"/>
              <a:t>Vložte text nebo obsah</a:t>
            </a:r>
          </a:p>
          <a:p>
            <a:pPr lvl="1"/>
            <a:r>
              <a:rPr lang="cs-CZ"/>
              <a:t>Text nebo obsah</a:t>
            </a:r>
          </a:p>
        </p:txBody>
      </p:sp>
    </p:spTree>
    <p:extLst>
      <p:ext uri="{BB962C8B-B14F-4D97-AF65-F5344CB8AC3E}">
        <p14:creationId xmlns:p14="http://schemas.microsoft.com/office/powerpoint/2010/main" val="12443705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ntak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délník 30">
            <a:extLst>
              <a:ext uri="{FF2B5EF4-FFF2-40B4-BE49-F238E27FC236}">
                <a16:creationId xmlns:a16="http://schemas.microsoft.com/office/drawing/2014/main" id="{35743662-5C56-8C44-BF29-30675F08980C}"/>
              </a:ext>
            </a:extLst>
          </p:cNvPr>
          <p:cNvSpPr/>
          <p:nvPr/>
        </p:nvSpPr>
        <p:spPr>
          <a:xfrm>
            <a:off x="324001" y="324001"/>
            <a:ext cx="1155600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2" name="Obrázek 31">
            <a:extLst>
              <a:ext uri="{FF2B5EF4-FFF2-40B4-BE49-F238E27FC236}">
                <a16:creationId xmlns:a16="http://schemas.microsoft.com/office/drawing/2014/main" id="{E9EE5A04-16B8-F547-8AEF-90EC0F438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grpSp>
        <p:nvGrpSpPr>
          <p:cNvPr id="172" name="Skupina 171">
            <a:extLst>
              <a:ext uri="{FF2B5EF4-FFF2-40B4-BE49-F238E27FC236}">
                <a16:creationId xmlns:a16="http://schemas.microsoft.com/office/drawing/2014/main" id="{BC5BB1E7-6432-FD49-AD62-13A20943D2BD}"/>
              </a:ext>
            </a:extLst>
          </p:cNvPr>
          <p:cNvGrpSpPr/>
          <p:nvPr/>
        </p:nvGrpSpPr>
        <p:grpSpPr>
          <a:xfrm>
            <a:off x="900197" y="2284107"/>
            <a:ext cx="4289966" cy="2872915"/>
            <a:chOff x="743094" y="3826016"/>
            <a:chExt cx="3062426" cy="2045471"/>
          </a:xfrm>
        </p:grpSpPr>
        <p:sp>
          <p:nvSpPr>
            <p:cNvPr id="173" name="Obdélník 172">
              <a:extLst>
                <a:ext uri="{FF2B5EF4-FFF2-40B4-BE49-F238E27FC236}">
                  <a16:creationId xmlns:a16="http://schemas.microsoft.com/office/drawing/2014/main" id="{4928F314-8C7A-9046-8FEF-E7CA4B300FA2}"/>
                </a:ext>
              </a:extLst>
            </p:cNvPr>
            <p:cNvSpPr/>
            <p:nvPr/>
          </p:nvSpPr>
          <p:spPr>
            <a:xfrm>
              <a:off x="754471" y="3826016"/>
              <a:ext cx="3051049" cy="2045471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100"/>
                </a:spcBef>
                <a:spcAft>
                  <a:spcPts val="600"/>
                </a:spcAft>
              </a:pPr>
              <a:r>
                <a:rPr lang="cs-CZ" sz="1800" b="1" i="0"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rPr>
                <a:t>Dům zahraniční </a:t>
              </a:r>
              <a:r>
                <a:rPr lang="cs-CZ" sz="1800" b="1" i="0">
                  <a:solidFill>
                    <a:schemeClr val="tx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rPr>
                <a:t>spolupráce</a:t>
              </a:r>
              <a:r>
                <a:rPr lang="cs-CZ" sz="1800" b="1" i="0" spc="-5">
                  <a:solidFill>
                    <a:schemeClr val="tx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rPr>
                <a:t> </a:t>
              </a:r>
              <a:r>
                <a:rPr lang="cs-CZ" sz="1800" b="1" i="0">
                  <a:solidFill>
                    <a:schemeClr val="tx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rPr>
                <a:t>(DZS)</a:t>
              </a:r>
            </a:p>
            <a:p>
              <a:pPr marR="5826614">
                <a:lnSpc>
                  <a:spcPct val="100000"/>
                </a:lnSpc>
              </a:pP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Na </a:t>
              </a:r>
              <a:r>
                <a:rPr lang="cs-CZ" sz="1800" spc="-5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Poříčí</a:t>
              </a:r>
              <a:r>
                <a:rPr lang="cs-CZ" sz="1800" spc="-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1035/4, 110 00 Praha</a:t>
              </a:r>
              <a:r>
                <a:rPr lang="cs-CZ" sz="1800" spc="-5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  <a:p>
              <a:pPr marL="287993">
                <a:lnSpc>
                  <a:spcPct val="100000"/>
                </a:lnSpc>
                <a:spcBef>
                  <a:spcPts val="100"/>
                </a:spcBef>
              </a:pP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+420 221 850</a:t>
              </a:r>
              <a:r>
                <a:rPr lang="cs-CZ" sz="1800" spc="-5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100</a:t>
              </a:r>
            </a:p>
            <a:p>
              <a:pPr marL="287993">
                <a:lnSpc>
                  <a:spcPct val="100000"/>
                </a:lnSpc>
              </a:pPr>
              <a:r>
                <a:rPr lang="cs-CZ" sz="1800" spc="-5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info@dzs.cz</a:t>
              </a:r>
            </a:p>
            <a:p>
              <a:pPr marL="287993">
                <a:lnSpc>
                  <a:spcPct val="100000"/>
                </a:lnSpc>
              </a:pPr>
              <a:endParaRPr lang="cs-CZ" sz="180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>
                <a:lnSpc>
                  <a:spcPct val="100000"/>
                </a:lnSpc>
              </a:pPr>
              <a:r>
                <a:rPr lang="cs-CZ" sz="1800" b="1" i="0" spc="-5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www.dzs.cz</a:t>
              </a:r>
            </a:p>
            <a:p>
              <a:pPr marL="287993">
                <a:lnSpc>
                  <a:spcPct val="100000"/>
                </a:lnSpc>
              </a:pPr>
              <a:endParaRPr lang="cs-CZ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4" name="Skupina 173">
              <a:extLst>
                <a:ext uri="{FF2B5EF4-FFF2-40B4-BE49-F238E27FC236}">
                  <a16:creationId xmlns:a16="http://schemas.microsoft.com/office/drawing/2014/main" id="{5D846C80-61D6-4641-93EC-FC01C42E1696}"/>
                </a:ext>
              </a:extLst>
            </p:cNvPr>
            <p:cNvGrpSpPr/>
            <p:nvPr/>
          </p:nvGrpSpPr>
          <p:grpSpPr>
            <a:xfrm>
              <a:off x="743094" y="4282165"/>
              <a:ext cx="155403" cy="370422"/>
              <a:chOff x="480702" y="4318990"/>
              <a:chExt cx="102349" cy="243962"/>
            </a:xfrm>
          </p:grpSpPr>
          <p:sp>
            <p:nvSpPr>
              <p:cNvPr id="175" name="object 3">
                <a:extLst>
                  <a:ext uri="{FF2B5EF4-FFF2-40B4-BE49-F238E27FC236}">
                    <a16:creationId xmlns:a16="http://schemas.microsoft.com/office/drawing/2014/main" id="{EE339B78-DE4C-CE4B-B589-DF491579E13D}"/>
                  </a:ext>
                </a:extLst>
              </p:cNvPr>
              <p:cNvSpPr/>
              <p:nvPr/>
            </p:nvSpPr>
            <p:spPr>
              <a:xfrm>
                <a:off x="480702" y="4318990"/>
                <a:ext cx="102349" cy="102349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4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76" name="object 4">
                <a:extLst>
                  <a:ext uri="{FF2B5EF4-FFF2-40B4-BE49-F238E27FC236}">
                    <a16:creationId xmlns:a16="http://schemas.microsoft.com/office/drawing/2014/main" id="{4313E9D2-AF71-E249-9276-5CC49D769BBE}"/>
                  </a:ext>
                </a:extLst>
              </p:cNvPr>
              <p:cNvSpPr/>
              <p:nvPr/>
            </p:nvSpPr>
            <p:spPr>
              <a:xfrm>
                <a:off x="484954" y="4468953"/>
                <a:ext cx="94062" cy="93999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4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</p:grpSp>
      </p:grpSp>
      <p:sp>
        <p:nvSpPr>
          <p:cNvPr id="188" name="Obdélník 187">
            <a:extLst>
              <a:ext uri="{FF2B5EF4-FFF2-40B4-BE49-F238E27FC236}">
                <a16:creationId xmlns:a16="http://schemas.microsoft.com/office/drawing/2014/main" id="{CDA59468-9915-9447-B9E3-63422C142AB4}"/>
              </a:ext>
            </a:extLst>
          </p:cNvPr>
          <p:cNvSpPr/>
          <p:nvPr/>
        </p:nvSpPr>
        <p:spPr>
          <a:xfrm>
            <a:off x="8225384" y="2018660"/>
            <a:ext cx="3643415" cy="3001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marR="3875943">
              <a:lnSpc>
                <a:spcPct val="100000"/>
              </a:lnSpc>
            </a:pPr>
            <a: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en" sz="1400" b="1" i="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br>
              <a:rPr lang="en" sz="1400" b="1" i="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Dům zahraniční spolupráce – DZS</a:t>
            </a:r>
            <a:br>
              <a:rPr lang="en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Erasmus+ Česká republika</a:t>
            </a:r>
            <a:br>
              <a:rPr lang="en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7"/>
              </a:rPr>
              <a:t>Evropské příležitosti pro mladé</a:t>
            </a:r>
            <a:br>
              <a:rPr lang="en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8"/>
              </a:rPr>
              <a:t>Study in the Czech Republic</a:t>
            </a:r>
            <a:endParaRPr lang="en" sz="1400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8" name="Obdélník 177">
            <a:extLst>
              <a:ext uri="{FF2B5EF4-FFF2-40B4-BE49-F238E27FC236}">
                <a16:creationId xmlns:a16="http://schemas.microsoft.com/office/drawing/2014/main" id="{BD8076D5-A770-714F-8CEE-2B22E54C9583}"/>
              </a:ext>
            </a:extLst>
          </p:cNvPr>
          <p:cNvSpPr/>
          <p:nvPr/>
        </p:nvSpPr>
        <p:spPr>
          <a:xfrm>
            <a:off x="8228091" y="3218107"/>
            <a:ext cx="3047776" cy="23724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>
              <a:lnSpc>
                <a:spcPct val="95000"/>
              </a:lnSpc>
              <a:spcBef>
                <a:spcPts val="720"/>
              </a:spcBef>
              <a:spcAft>
                <a:spcPts val="500"/>
              </a:spcAft>
            </a:pPr>
            <a: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Instagram</a:t>
            </a:r>
            <a:b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9"/>
              </a:rPr>
              <a:t>@dzs_cz</a:t>
            </a:r>
            <a:endParaRPr lang="en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5000"/>
              </a:lnSpc>
              <a:spcBef>
                <a:spcPts val="500"/>
              </a:spcBef>
              <a:spcAft>
                <a:spcPts val="500"/>
              </a:spcAft>
            </a:pPr>
            <a:r>
              <a:rPr lang="en" sz="1400" b="1" i="1" spc="-2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Twitter</a:t>
            </a:r>
            <a:br>
              <a:rPr lang="en" sz="1400" b="1" i="1" spc="-2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spc="-1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0"/>
              </a:rPr>
              <a:t>@dzs_cz</a:t>
            </a:r>
            <a:endParaRPr lang="en" sz="1400" spc="-1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5000"/>
              </a:lnSpc>
              <a:spcBef>
                <a:spcPts val="500"/>
              </a:spcBef>
              <a:spcAft>
                <a:spcPts val="500"/>
              </a:spcAft>
            </a:pPr>
            <a: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LinkedIn</a:t>
            </a:r>
            <a:b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1"/>
              </a:rPr>
              <a:t>Dům zahraniční spolupráce</a:t>
            </a:r>
            <a:endParaRPr lang="en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5000"/>
              </a:lnSpc>
              <a:spcBef>
                <a:spcPts val="500"/>
              </a:spcBef>
            </a:pPr>
            <a:r>
              <a:rPr lang="en" sz="1400" b="1" i="1" spc="-2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YouTube</a:t>
            </a:r>
            <a:endParaRPr lang="en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5000"/>
              </a:lnSpc>
            </a:pPr>
            <a:r>
              <a:rPr lang="cs-CZ" sz="1400" spc="-1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2"/>
              </a:rPr>
              <a:t>Dům zahraniční spolupráce DZS</a:t>
            </a:r>
            <a:endParaRPr lang="cs-CZ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4" name="Grafický objekt 33">
            <a:extLst>
              <a:ext uri="{FF2B5EF4-FFF2-40B4-BE49-F238E27FC236}">
                <a16:creationId xmlns:a16="http://schemas.microsoft.com/office/drawing/2014/main" id="{3A44FC3A-EB7D-364A-B9E0-5CC85EDC24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00197" y="850722"/>
            <a:ext cx="262890" cy="260604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BF395961-4586-C941-8E11-1496539E0525}"/>
              </a:ext>
            </a:extLst>
          </p:cNvPr>
          <p:cNvSpPr/>
          <p:nvPr/>
        </p:nvSpPr>
        <p:spPr>
          <a:xfrm>
            <a:off x="930441" y="1365961"/>
            <a:ext cx="6096000" cy="55399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sz="20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Děkujeme </a:t>
            </a:r>
            <a:br>
              <a:rPr lang="cs-CZ" sz="20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20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 pozornost.</a:t>
            </a:r>
          </a:p>
        </p:txBody>
      </p:sp>
      <p:pic>
        <p:nvPicPr>
          <p:cNvPr id="35" name="Grafický objekt 34">
            <a:extLst>
              <a:ext uri="{FF2B5EF4-FFF2-40B4-BE49-F238E27FC236}">
                <a16:creationId xmlns:a16="http://schemas.microsoft.com/office/drawing/2014/main" id="{2A3B4FD3-512C-6543-9A84-F42DD75BA68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420914" y="1942113"/>
            <a:ext cx="703444" cy="703444"/>
          </a:xfrm>
          <a:prstGeom prst="rect">
            <a:avLst/>
          </a:prstGeom>
        </p:spPr>
      </p:pic>
      <p:pic>
        <p:nvPicPr>
          <p:cNvPr id="36" name="Grafický objekt 35">
            <a:extLst>
              <a:ext uri="{FF2B5EF4-FFF2-40B4-BE49-F238E27FC236}">
                <a16:creationId xmlns:a16="http://schemas.microsoft.com/office/drawing/2014/main" id="{18FDBD1F-CF97-AC41-8165-692168DD886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420914" y="3103985"/>
            <a:ext cx="703444" cy="22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3451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7BD6B7-4CEC-4E7C-8218-130234594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AE47452-9526-4FE0-A9AC-6E9F2896BB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75490FC-D3CD-48DD-B875-1999D86F2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fld id="{F5057595-3720-40CD-9A86-D004B924976A}" type="datetimeFigureOut">
              <a:rPr lang="cs-CZ" smtClean="0"/>
              <a:pPr/>
              <a:t>18.06.2025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368EEB1-30E6-4B34-B65B-8C68054A5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DA1B5E-1D70-400F-8E85-D4B1BB845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Inter" panose="02000503000000020004" pitchFamily="2" charset="0"/>
                <a:ea typeface="Inter" panose="02000503000000020004" pitchFamily="2" charset="0"/>
              </a:defRPr>
            </a:lvl1pPr>
          </a:lstStyle>
          <a:p>
            <a:fld id="{0723D39D-443E-42E7-A653-4BE2ADB2699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05643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52FBDF26-40F7-401B-87D8-2C85183F5EB5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172467B-1538-4242-88A9-9CBEE619BCFD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8067164-5DB8-4F60-8D01-6B145D5E0367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948485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881AF35A-F88D-9E45-89BA-E6944D1A2F2D}"/>
              </a:ext>
            </a:extLst>
          </p:cNvPr>
          <p:cNvSpPr/>
          <p:nvPr userDrawn="1"/>
        </p:nvSpPr>
        <p:spPr>
          <a:xfrm>
            <a:off x="324001" y="324001"/>
            <a:ext cx="11556000" cy="54046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Zástupný text 23">
            <a:extLst>
              <a:ext uri="{FF2B5EF4-FFF2-40B4-BE49-F238E27FC236}">
                <a16:creationId xmlns:a16="http://schemas.microsoft.com/office/drawing/2014/main" id="{1C8A0A8D-7561-5045-A422-B51724A9F6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5842" y="1690491"/>
            <a:ext cx="5527417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1800" b="0" i="0" u="none" strike="noStrike" kern="1200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Arial"/>
                <a:sym typeface="Arial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cs-CZ"/>
              <a:t>DATUM NEBO JMÉNO</a:t>
            </a:r>
          </a:p>
        </p:txBody>
      </p:sp>
      <p:sp>
        <p:nvSpPr>
          <p:cNvPr id="10" name="Zástupný text 13">
            <a:extLst>
              <a:ext uri="{FF2B5EF4-FFF2-40B4-BE49-F238E27FC236}">
                <a16:creationId xmlns:a16="http://schemas.microsoft.com/office/drawing/2014/main" id="{054F1552-6CC5-8946-BD25-25BF4EFB6C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87786" y="2437110"/>
            <a:ext cx="5256328" cy="152486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50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PREZENTACE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07169A20-F627-704A-BD2F-D272CE9886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graphicFrame>
        <p:nvGraphicFramePr>
          <p:cNvPr id="13" name="Tabulka 4">
            <a:extLst>
              <a:ext uri="{FF2B5EF4-FFF2-40B4-BE49-F238E27FC236}">
                <a16:creationId xmlns:a16="http://schemas.microsoft.com/office/drawing/2014/main" id="{AA24234A-C80A-D941-870B-ED99F65E7E1F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14290362"/>
              </p:ext>
            </p:extLst>
          </p:nvPr>
        </p:nvGraphicFramePr>
        <p:xfrm>
          <a:off x="-5879737" y="324001"/>
          <a:ext cx="5328195" cy="2323142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5328195">
                  <a:extLst>
                    <a:ext uri="{9D8B030D-6E8A-4147-A177-3AD203B41FA5}">
                      <a16:colId xmlns:a16="http://schemas.microsoft.com/office/drawing/2014/main" val="619929011"/>
                    </a:ext>
                  </a:extLst>
                </a:gridCol>
              </a:tblGrid>
              <a:tr h="551539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DATUM NEBO JMÉNO</a:t>
                      </a:r>
                    </a:p>
                  </a:txBody>
                  <a:tcPr marL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084350"/>
                  </a:ext>
                </a:extLst>
              </a:tr>
              <a:tr h="1771603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4800" b="1" i="0">
                          <a:solidFill>
                            <a:schemeClr val="bg1"/>
                          </a:solidFill>
                          <a:latin typeface="Open Sans Semibold" panose="020B0606030504020204" pitchFamily="34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NÁZEV CELÉ </a:t>
                      </a:r>
                      <a:br>
                        <a:rPr lang="cs-CZ" sz="4800" b="1" i="0">
                          <a:solidFill>
                            <a:schemeClr val="bg1"/>
                          </a:solidFill>
                          <a:latin typeface="Open Sans Semibold" panose="020B0606030504020204" pitchFamily="34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</a:br>
                      <a:r>
                        <a:rPr lang="cs-CZ" sz="4800" b="1" i="0">
                          <a:solidFill>
                            <a:schemeClr val="bg1"/>
                          </a:solidFill>
                          <a:latin typeface="Open Sans Semibold" panose="020B0606030504020204" pitchFamily="34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PREZENTACE</a:t>
                      </a:r>
                    </a:p>
                  </a:txBody>
                  <a:tcPr marL="0">
                    <a:lnL w="12700" cmpd="sng">
                      <a:noFill/>
                    </a:lnL>
                    <a:lnR w="12700" cmpd="sng"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646406"/>
                  </a:ext>
                </a:extLst>
              </a:tr>
            </a:tbl>
          </a:graphicData>
        </a:graphic>
      </p:graphicFrame>
      <p:cxnSp>
        <p:nvCxnSpPr>
          <p:cNvPr id="18" name="Přímá spojnice 17">
            <a:extLst>
              <a:ext uri="{FF2B5EF4-FFF2-40B4-BE49-F238E27FC236}">
                <a16:creationId xmlns:a16="http://schemas.microsoft.com/office/drawing/2014/main" id="{87D9B6FB-C9FE-2E48-A09B-090DDAB0CC21}"/>
              </a:ext>
            </a:extLst>
          </p:cNvPr>
          <p:cNvCxnSpPr>
            <a:cxnSpLocks/>
          </p:cNvCxnSpPr>
          <p:nvPr userDrawn="1"/>
        </p:nvCxnSpPr>
        <p:spPr>
          <a:xfrm>
            <a:off x="3045841" y="2148114"/>
            <a:ext cx="63720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AB5A57BE-6D0E-CD42-8B38-F1A8621F454E}"/>
              </a:ext>
            </a:extLst>
          </p:cNvPr>
          <p:cNvCxnSpPr>
            <a:cxnSpLocks/>
          </p:cNvCxnSpPr>
          <p:nvPr userDrawn="1"/>
        </p:nvCxnSpPr>
        <p:spPr>
          <a:xfrm>
            <a:off x="3045841" y="4223658"/>
            <a:ext cx="637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fický objekt 20">
            <a:extLst>
              <a:ext uri="{FF2B5EF4-FFF2-40B4-BE49-F238E27FC236}">
                <a16:creationId xmlns:a16="http://schemas.microsoft.com/office/drawing/2014/main" id="{86F31557-E66A-1A4A-9195-AC03683ACE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4114" y="2593424"/>
            <a:ext cx="1288172" cy="127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933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3BFF728-C963-4B24-8995-AEB68D1B9C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4000" y="324001"/>
            <a:ext cx="11556001" cy="5404604"/>
          </a:xfrm>
          <a:prstGeom prst="rect">
            <a:avLst/>
          </a:prstGeom>
        </p:spPr>
      </p:pic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6B164C7B-65AC-7447-8898-FAE7506CEC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1480056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PREZENTACE</a:t>
            </a:r>
          </a:p>
        </p:txBody>
      </p:sp>
      <p:sp>
        <p:nvSpPr>
          <p:cNvPr id="9" name="Zástupný text 13">
            <a:extLst>
              <a:ext uri="{FF2B5EF4-FFF2-40B4-BE49-F238E27FC236}">
                <a16:creationId xmlns:a16="http://schemas.microsoft.com/office/drawing/2014/main" id="{896CE071-D5D7-0B40-BAD2-EBDCADECF3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2983392"/>
            <a:ext cx="6708795" cy="73620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6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Podtitul prezentace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7D355183-977F-0E4D-AD6F-77BFDC5492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2" name="Zástupný text 23">
            <a:extLst>
              <a:ext uri="{FF2B5EF4-FFF2-40B4-BE49-F238E27FC236}">
                <a16:creationId xmlns:a16="http://schemas.microsoft.com/office/drawing/2014/main" id="{AF76F589-ED11-EF4E-BD2D-A86A0003B5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363" y="4352364"/>
            <a:ext cx="5527417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1800" b="0" i="0" u="none" strike="noStrike" kern="1200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Arial"/>
                <a:sym typeface="Arial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cs-CZ"/>
              <a:t>Datum nebo jméno</a:t>
            </a:r>
          </a:p>
        </p:txBody>
      </p: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4309FA15-420F-894C-87DA-5231AD988135}"/>
              </a:ext>
            </a:extLst>
          </p:cNvPr>
          <p:cNvCxnSpPr>
            <a:cxnSpLocks/>
          </p:cNvCxnSpPr>
          <p:nvPr userDrawn="1"/>
        </p:nvCxnSpPr>
        <p:spPr>
          <a:xfrm>
            <a:off x="978363" y="4100900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>
            <a:extLst>
              <a:ext uri="{FF2B5EF4-FFF2-40B4-BE49-F238E27FC236}">
                <a16:creationId xmlns:a16="http://schemas.microsoft.com/office/drawing/2014/main" id="{1A6FB5ED-EFAA-A04C-B4DA-17C0C8DF017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78930" y="991730"/>
            <a:ext cx="976651" cy="9766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34367816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 3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 userDrawn="1"/>
        </p:nvSpPr>
        <p:spPr>
          <a:xfrm>
            <a:off x="324001" y="324001"/>
            <a:ext cx="7673370" cy="54046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87190A7-4B2D-BC4C-871E-06B69E5E7D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4426" y="6065778"/>
            <a:ext cx="3144913" cy="431432"/>
          </a:xfrm>
          <a:prstGeom prst="rect">
            <a:avLst/>
          </a:prstGeom>
        </p:spPr>
      </p:pic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 userDrawn="1"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551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 3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 userDrawn="1"/>
        </p:nvSpPr>
        <p:spPr>
          <a:xfrm>
            <a:off x="324001" y="324001"/>
            <a:ext cx="7673370" cy="54046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87190A7-4B2D-BC4C-871E-06B69E5E7D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 userDrawn="1"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ek 5">
            <a:extLst>
              <a:ext uri="{FF2B5EF4-FFF2-40B4-BE49-F238E27FC236}">
                <a16:creationId xmlns:a16="http://schemas.microsoft.com/office/drawing/2014/main" id="{D3FC7E6C-070B-084F-AFDA-0350A33F93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8066" t="12960" r="43684" b="27747"/>
          <a:stretch/>
        </p:blipFill>
        <p:spPr>
          <a:xfrm>
            <a:off x="7997371" y="324000"/>
            <a:ext cx="3866601" cy="540459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CB679610-CE9A-B741-8B54-3F69ABED4A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21942"/>
          <a:stretch/>
        </p:blipFill>
        <p:spPr>
          <a:xfrm rot="16200000" flipH="1">
            <a:off x="7235968" y="1088391"/>
            <a:ext cx="5391646" cy="388268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DE2B88EF-1452-A540-B6BC-73A894ED90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2630" t="2351" r="28844" b="2479"/>
          <a:stretch/>
        </p:blipFill>
        <p:spPr>
          <a:xfrm>
            <a:off x="7990450" y="324002"/>
            <a:ext cx="3889552" cy="540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999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 userDrawn="1">
          <p15:clr>
            <a:srgbClr val="FBAE40"/>
          </p15:clr>
        </p15:guide>
        <p15:guide id="2" pos="7469" userDrawn="1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 3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 userDrawn="1"/>
        </p:nvSpPr>
        <p:spPr>
          <a:xfrm>
            <a:off x="324001" y="324001"/>
            <a:ext cx="7673370" cy="54046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87190A7-4B2D-BC4C-871E-06B69E5E7D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 userDrawn="1"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 descr="Obsah obrázku osoba, interiér, zubní kartáček, příprava&#10;&#10;Popis byl vytvořen automaticky">
            <a:extLst>
              <a:ext uri="{FF2B5EF4-FFF2-40B4-BE49-F238E27FC236}">
                <a16:creationId xmlns:a16="http://schemas.microsoft.com/office/drawing/2014/main" id="{8F637D5F-F62E-7748-9809-6D80C0F7B5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97371" y="323123"/>
            <a:ext cx="3882630" cy="541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60474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 userDrawn="1"/>
        </p:nvSpPr>
        <p:spPr>
          <a:xfrm>
            <a:off x="324001" y="324001"/>
            <a:ext cx="7673370" cy="54046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87190A7-4B2D-BC4C-871E-06B69E5E7D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 userDrawn="1"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0E4D139-6706-6E42-B42A-5A6D5CC2C41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997825" y="323850"/>
            <a:ext cx="3881438" cy="54054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ilustrační obrázek</a:t>
            </a:r>
          </a:p>
        </p:txBody>
      </p:sp>
    </p:spTree>
    <p:extLst>
      <p:ext uri="{BB962C8B-B14F-4D97-AF65-F5344CB8AC3E}">
        <p14:creationId xmlns:p14="http://schemas.microsoft.com/office/powerpoint/2010/main" val="221617647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titu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54BB4B02-401E-AE45-AF42-14C715F9465A}"/>
              </a:ext>
            </a:extLst>
          </p:cNvPr>
          <p:cNvSpPr/>
          <p:nvPr userDrawn="1"/>
        </p:nvSpPr>
        <p:spPr>
          <a:xfrm>
            <a:off x="324001" y="324001"/>
            <a:ext cx="11556000" cy="62364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A7D8B845-1B91-A94F-95A4-A4558EE6F5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43767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11" name="Zástupný text 13">
            <a:extLst>
              <a:ext uri="{FF2B5EF4-FFF2-40B4-BE49-F238E27FC236}">
                <a16:creationId xmlns:a16="http://schemas.microsoft.com/office/drawing/2014/main" id="{22F9C640-341E-C84C-B3AB-ABBD31DDDC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5651093"/>
            <a:ext cx="6708795" cy="306291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1BDEFF90-6D36-9E47-B894-87F7BA2C1B6C}"/>
              </a:ext>
            </a:extLst>
          </p:cNvPr>
          <p:cNvCxnSpPr>
            <a:cxnSpLocks/>
          </p:cNvCxnSpPr>
          <p:nvPr userDrawn="1"/>
        </p:nvCxnSpPr>
        <p:spPr>
          <a:xfrm>
            <a:off x="978363" y="5296510"/>
            <a:ext cx="756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bdélník 4">
            <a:extLst>
              <a:ext uri="{FF2B5EF4-FFF2-40B4-BE49-F238E27FC236}">
                <a16:creationId xmlns:a16="http://schemas.microsoft.com/office/drawing/2014/main" id="{CAE9EFBC-5F94-3A49-9B64-E31D8656741E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C417709-0623-3C42-BD2B-AD3DAB1022DE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74016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titul 2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9682A10-5739-FF4B-A471-79D1664A328A}"/>
              </a:ext>
            </a:extLst>
          </p:cNvPr>
          <p:cNvSpPr/>
          <p:nvPr userDrawn="1"/>
        </p:nvSpPr>
        <p:spPr>
          <a:xfrm>
            <a:off x="324001" y="324001"/>
            <a:ext cx="11556000" cy="62364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6" name="Obrázek 15" descr="Obsah obrázku osoba, interiér&#10;&#10;Popis byl vytvořen automaticky">
            <a:extLst>
              <a:ext uri="{FF2B5EF4-FFF2-40B4-BE49-F238E27FC236}">
                <a16:creationId xmlns:a16="http://schemas.microsoft.com/office/drawing/2014/main" id="{099AFCD6-3FBC-AA41-978A-A2F06F5B8E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9418" r="24052"/>
          <a:stretch/>
        </p:blipFill>
        <p:spPr>
          <a:xfrm>
            <a:off x="8947051" y="322286"/>
            <a:ext cx="2948354" cy="6247325"/>
          </a:xfrm>
          <a:prstGeom prst="rect">
            <a:avLst/>
          </a:prstGeom>
        </p:spPr>
      </p:pic>
      <p:sp>
        <p:nvSpPr>
          <p:cNvPr id="6" name="Zástupný text 13">
            <a:extLst>
              <a:ext uri="{FF2B5EF4-FFF2-40B4-BE49-F238E27FC236}">
                <a16:creationId xmlns:a16="http://schemas.microsoft.com/office/drawing/2014/main" id="{9E411D20-E20A-7345-B766-EA89D00E04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F03E4401-609E-AC42-A213-AA570A543F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4"/>
            <a:ext cx="6708795" cy="12570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C646AEB-15B3-A244-AE0E-776AD65AD852}"/>
              </a:ext>
            </a:extLst>
          </p:cNvPr>
          <p:cNvCxnSpPr>
            <a:cxnSpLocks/>
          </p:cNvCxnSpPr>
          <p:nvPr userDrawn="1"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>
            <a:extLst>
              <a:ext uri="{FF2B5EF4-FFF2-40B4-BE49-F238E27FC236}">
                <a16:creationId xmlns:a16="http://schemas.microsoft.com/office/drawing/2014/main" id="{9FEBB1E2-87AA-9E4F-AAF0-2B037BF645C6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01C7A7B-7207-7742-850E-F143A5E1C956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7C55BD-3E0D-E948-BDEE-0DAFEFF6E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401" y="4138613"/>
            <a:ext cx="3834230" cy="179705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Místo pro krátký text. Místo pro krátký text, citaci. Místo pro krátký text.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D53FF836-E8AD-0544-922F-2D9A1CD104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33852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632" userDrawn="1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titul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9682A10-5739-FF4B-A471-79D1664A328A}"/>
              </a:ext>
            </a:extLst>
          </p:cNvPr>
          <p:cNvSpPr/>
          <p:nvPr userDrawn="1"/>
        </p:nvSpPr>
        <p:spPr>
          <a:xfrm>
            <a:off x="324001" y="324001"/>
            <a:ext cx="11556000" cy="62364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4C95671-EC00-D54C-997A-5C43052F2B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181"/>
          <a:stretch/>
        </p:blipFill>
        <p:spPr>
          <a:xfrm>
            <a:off x="8941633" y="318053"/>
            <a:ext cx="2946892" cy="6241774"/>
          </a:xfrm>
          <a:prstGeom prst="rect">
            <a:avLst/>
          </a:prstGeom>
        </p:spPr>
      </p:pic>
      <p:sp>
        <p:nvSpPr>
          <p:cNvPr id="6" name="Zástupný text 13">
            <a:extLst>
              <a:ext uri="{FF2B5EF4-FFF2-40B4-BE49-F238E27FC236}">
                <a16:creationId xmlns:a16="http://schemas.microsoft.com/office/drawing/2014/main" id="{9E411D20-E20A-7345-B766-EA89D00E04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F03E4401-609E-AC42-A213-AA570A543F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4"/>
            <a:ext cx="6708795" cy="12570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C646AEB-15B3-A244-AE0E-776AD65AD852}"/>
              </a:ext>
            </a:extLst>
          </p:cNvPr>
          <p:cNvCxnSpPr>
            <a:cxnSpLocks/>
          </p:cNvCxnSpPr>
          <p:nvPr userDrawn="1"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>
            <a:extLst>
              <a:ext uri="{FF2B5EF4-FFF2-40B4-BE49-F238E27FC236}">
                <a16:creationId xmlns:a16="http://schemas.microsoft.com/office/drawing/2014/main" id="{9FEBB1E2-87AA-9E4F-AAF0-2B037BF645C6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01C7A7B-7207-7742-850E-F143A5E1C956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7C55BD-3E0D-E948-BDEE-0DAFEFF6E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401" y="4138613"/>
            <a:ext cx="3834230" cy="179705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Místo pro krátký text. Místo pro krátký text, citaci. Místo pro krátký text.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D53FF836-E8AD-0544-922F-2D9A1CD104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88950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632" userDrawn="1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titu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9682A10-5739-FF4B-A471-79D1664A328A}"/>
              </a:ext>
            </a:extLst>
          </p:cNvPr>
          <p:cNvSpPr/>
          <p:nvPr userDrawn="1"/>
        </p:nvSpPr>
        <p:spPr>
          <a:xfrm>
            <a:off x="324001" y="324001"/>
            <a:ext cx="11556000" cy="62364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6C4E7287-6D41-C042-AC33-14055D532E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948738" y="324001"/>
            <a:ext cx="2930525" cy="6236449"/>
          </a:xfrm>
          <a:prstGeom prst="rect">
            <a:avLst/>
          </a:prstGeom>
        </p:spPr>
        <p:txBody>
          <a:bodyPr lIns="90000" anchor="ctr" anchorCtr="0"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podkladový obrázek</a:t>
            </a:r>
          </a:p>
          <a:p>
            <a:endParaRPr lang="cs-CZ"/>
          </a:p>
        </p:txBody>
      </p:sp>
      <p:sp>
        <p:nvSpPr>
          <p:cNvPr id="6" name="Zástupný text 13">
            <a:extLst>
              <a:ext uri="{FF2B5EF4-FFF2-40B4-BE49-F238E27FC236}">
                <a16:creationId xmlns:a16="http://schemas.microsoft.com/office/drawing/2014/main" id="{9E411D20-E20A-7345-B766-EA89D00E04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F03E4401-609E-AC42-A213-AA570A543F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4"/>
            <a:ext cx="6708795" cy="12570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C646AEB-15B3-A244-AE0E-776AD65AD852}"/>
              </a:ext>
            </a:extLst>
          </p:cNvPr>
          <p:cNvCxnSpPr>
            <a:cxnSpLocks/>
          </p:cNvCxnSpPr>
          <p:nvPr userDrawn="1"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>
            <a:extLst>
              <a:ext uri="{FF2B5EF4-FFF2-40B4-BE49-F238E27FC236}">
                <a16:creationId xmlns:a16="http://schemas.microsoft.com/office/drawing/2014/main" id="{9FEBB1E2-87AA-9E4F-AAF0-2B037BF645C6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01C7A7B-7207-7742-850E-F143A5E1C956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7C55BD-3E0D-E948-BDEE-0DAFEFF6E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401" y="4138613"/>
            <a:ext cx="3834230" cy="179705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Místo pro krátký text. Místo pro krátký next, citaci. Místo pro krátký text.</a:t>
            </a:r>
          </a:p>
        </p:txBody>
      </p:sp>
      <p:sp>
        <p:nvSpPr>
          <p:cNvPr id="7" name="Zástupný symbol obrázku 6">
            <a:extLst>
              <a:ext uri="{FF2B5EF4-FFF2-40B4-BE49-F238E27FC236}">
                <a16:creationId xmlns:a16="http://schemas.microsoft.com/office/drawing/2014/main" id="{FF9788F5-CE9A-B04C-B9C4-A115B06916F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379933" y="802637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242184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D00A7284-9324-CB4F-BD43-DB5D0269A1CB}"/>
              </a:ext>
            </a:extLst>
          </p:cNvPr>
          <p:cNvSpPr/>
          <p:nvPr userDrawn="1"/>
        </p:nvSpPr>
        <p:spPr>
          <a:xfrm>
            <a:off x="6095695" y="324001"/>
            <a:ext cx="5784306" cy="62364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F25C6A4-C2A7-CC42-A27C-7ABE0021C1B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0EF3A8F-C860-F44E-9C87-D8AFE7E42E1B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B873DBED-C9D5-A04B-BB12-0462ADD9C6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45" t="521" r="46684"/>
          <a:stretch/>
        </p:blipFill>
        <p:spPr>
          <a:xfrm>
            <a:off x="323268" y="324001"/>
            <a:ext cx="5784306" cy="6236456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2A1FA05E-A187-384C-8B31-3E5AA541ECEB}"/>
              </a:ext>
            </a:extLst>
          </p:cNvPr>
          <p:cNvSpPr/>
          <p:nvPr userDrawn="1"/>
        </p:nvSpPr>
        <p:spPr>
          <a:xfrm>
            <a:off x="7379369" y="1716507"/>
            <a:ext cx="3240505" cy="3240505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06EA7F9A-B379-3D45-B13C-C961246465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2084" y="2037349"/>
            <a:ext cx="2695074" cy="16568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B329C8A3-9DB4-3D4B-AEB2-BB9E00E796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63328" y="4024167"/>
            <a:ext cx="611846" cy="6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705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D00A7284-9324-CB4F-BD43-DB5D0269A1CB}"/>
              </a:ext>
            </a:extLst>
          </p:cNvPr>
          <p:cNvSpPr/>
          <p:nvPr userDrawn="1"/>
        </p:nvSpPr>
        <p:spPr>
          <a:xfrm>
            <a:off x="6095695" y="324001"/>
            <a:ext cx="5784306" cy="62364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F25C6A4-C2A7-CC42-A27C-7ABE0021C1B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0EF3A8F-C860-F44E-9C87-D8AFE7E42E1B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A1FA05E-A187-384C-8B31-3E5AA541ECEB}"/>
              </a:ext>
            </a:extLst>
          </p:cNvPr>
          <p:cNvSpPr/>
          <p:nvPr userDrawn="1"/>
        </p:nvSpPr>
        <p:spPr>
          <a:xfrm>
            <a:off x="7379369" y="1716507"/>
            <a:ext cx="3240505" cy="3240505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06EA7F9A-B379-3D45-B13C-C961246465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2084" y="2037349"/>
            <a:ext cx="2695074" cy="188753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sp>
        <p:nvSpPr>
          <p:cNvPr id="10" name="Zástupný symbol obrázku 3">
            <a:extLst>
              <a:ext uri="{FF2B5EF4-FFF2-40B4-BE49-F238E27FC236}">
                <a16:creationId xmlns:a16="http://schemas.microsoft.com/office/drawing/2014/main" id="{BF2507BF-A8C7-854A-BAA6-3E15D96CC98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694" y="324001"/>
            <a:ext cx="5784001" cy="62364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obrázek</a:t>
            </a:r>
          </a:p>
          <a:p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FE847A5B-CE3F-C34A-88AC-C9C42AADBC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3328" y="4024167"/>
            <a:ext cx="611846" cy="6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4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DBF48545-2D8F-9D47-80D4-CE8B315BE5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73" t="3072" r="543" b="1928"/>
          <a:stretch/>
        </p:blipFill>
        <p:spPr>
          <a:xfrm flipH="1">
            <a:off x="309489" y="338069"/>
            <a:ext cx="11570512" cy="6236443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87DD43D2-81F3-ED42-98D9-07ECB9B589DF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589864C5-C96C-3542-A234-A30FDE9F697E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EBD360D-4D9E-DC4B-963F-220D3C76362F}"/>
              </a:ext>
            </a:extLst>
          </p:cNvPr>
          <p:cNvSpPr/>
          <p:nvPr userDrawn="1"/>
        </p:nvSpPr>
        <p:spPr>
          <a:xfrm>
            <a:off x="1595368" y="1716507"/>
            <a:ext cx="3240505" cy="3240505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BDCE3597-137E-204E-A19E-8544892BE7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8083" y="2037348"/>
            <a:ext cx="2695074" cy="184533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Citace, krátký text. Místo pro krátký next, citaci. Bílý text na podkladovém celostránkovém obrázku.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D90ED58C-ADFF-2E4D-8AD3-CED290F979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12880" y="4081319"/>
            <a:ext cx="611846" cy="6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99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0" userDrawn="1">
          <p15:clr>
            <a:srgbClr val="FBAE40"/>
          </p15:clr>
        </p15:guide>
        <p15:guide id="2" orient="horz" pos="4133" userDrawn="1">
          <p15:clr>
            <a:srgbClr val="FBAE40"/>
          </p15:clr>
        </p15:guide>
        <p15:guide id="3" pos="189" userDrawn="1">
          <p15:clr>
            <a:srgbClr val="FBAE40"/>
          </p15:clr>
        </p15:guide>
        <p15:guide id="4" pos="7491" userDrawn="1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91104F9-37D7-FF46-9180-A62E16FE5B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0858" r="4315" b="2260"/>
          <a:stretch/>
        </p:blipFill>
        <p:spPr>
          <a:xfrm>
            <a:off x="309510" y="285750"/>
            <a:ext cx="11570966" cy="6275224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87DD43D2-81F3-ED42-98D9-07ECB9B589DF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589864C5-C96C-3542-A234-A30FDE9F697E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BDCE3597-137E-204E-A19E-8544892BE7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8495" y="1765883"/>
            <a:ext cx="2695074" cy="246431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Bílý text na podkladové fotce nebo obrázku, moto, citace, nebo krátký úryvek textu, sdělení, odstavec textu, zarovnaný na praporek vlevo. Je nutné dbát na čitelnost.  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799966F6-A327-9B48-A1CA-5A1CCD25DF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063" y="1276327"/>
            <a:ext cx="262890" cy="260604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3D33D3ED-15AB-844D-9E01-3B7B75A754C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01062" y="4401782"/>
            <a:ext cx="611846" cy="6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78980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obrázku 3">
            <a:extLst>
              <a:ext uri="{FF2B5EF4-FFF2-40B4-BE49-F238E27FC236}">
                <a16:creationId xmlns:a16="http://schemas.microsoft.com/office/drawing/2014/main" id="{D0D3CEDE-1110-424D-9EE8-0BD596ECF4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694" y="324001"/>
            <a:ext cx="11568307" cy="623644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celostránkový podkladový obrázek</a:t>
            </a:r>
          </a:p>
          <a:p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7DD43D2-81F3-ED42-98D9-07ECB9B589DF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589864C5-C96C-3542-A234-A30FDE9F697E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Zástupný text 2">
            <a:extLst>
              <a:ext uri="{FF2B5EF4-FFF2-40B4-BE49-F238E27FC236}">
                <a16:creationId xmlns:a16="http://schemas.microsoft.com/office/drawing/2014/main" id="{A526ADD8-1B6A-304A-914D-A8E39AD8C6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8495" y="1780169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Bílý text na podkladové fotce nebo obrázku, moto, citace, nebo krátký úryvek textu, sdělení, odstavec textu, zarovnaný na praporek vlevo. Je nutné dbát na čitelnost.  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F43C0955-476F-9F46-B10C-BD6E8723BA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063" y="1276327"/>
            <a:ext cx="262890" cy="26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58222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449BF26-097A-7A44-85C8-FE94CE28C629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15F338C-5C5C-6B49-A8E9-1C845A9E0742}"/>
              </a:ext>
            </a:extLst>
          </p:cNvPr>
          <p:cNvSpPr/>
          <p:nvPr userDrawn="1"/>
        </p:nvSpPr>
        <p:spPr>
          <a:xfrm>
            <a:off x="8165432" y="0"/>
            <a:ext cx="402656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7DDC2B8-CCB7-C847-9993-27DFFACBA52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A681B12A-AE34-584B-90C1-639D0646FFAD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6E6DB546-1286-4B47-BBE9-21ADCE1D9F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33246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CF66424B-DB73-E147-91DF-5A67320E3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5814" y="1547793"/>
            <a:ext cx="262890" cy="260604"/>
          </a:xfrm>
          <a:prstGeom prst="rect">
            <a:avLst/>
          </a:prstGeom>
        </p:spPr>
      </p:pic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A1121E60-9AA3-D74A-879D-FD607C72A7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6185" y="832420"/>
            <a:ext cx="4978843" cy="89790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Nadpis grafiky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7660621-1FB0-E644-8D4F-94ADE7FD960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5018" y="2454441"/>
            <a:ext cx="1430747" cy="143074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17AF609-45C0-0E43-8432-FCAFEF33058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25018" y="4315327"/>
            <a:ext cx="1430747" cy="1430747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72B05287-FD26-6046-A34A-76144B0F33D6}"/>
              </a:ext>
            </a:extLst>
          </p:cNvPr>
          <p:cNvCxnSpPr>
            <a:cxnSpLocks/>
          </p:cNvCxnSpPr>
          <p:nvPr userDrawn="1"/>
        </p:nvCxnSpPr>
        <p:spPr>
          <a:xfrm>
            <a:off x="2555765" y="3169814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ástupný text 13">
            <a:extLst>
              <a:ext uri="{FF2B5EF4-FFF2-40B4-BE49-F238E27FC236}">
                <a16:creationId xmlns:a16="http://schemas.microsoft.com/office/drawing/2014/main" id="{49120D5D-20F6-DB4B-8CB0-D6024A91FB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16186" y="2612492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2" name="Zástupný text 13">
            <a:extLst>
              <a:ext uri="{FF2B5EF4-FFF2-40B4-BE49-F238E27FC236}">
                <a16:creationId xmlns:a16="http://schemas.microsoft.com/office/drawing/2014/main" id="{8E1E22F1-3E16-B643-BECE-4E73CB7FCB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42292" y="1949012"/>
            <a:ext cx="1743519" cy="126753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6000" b="1" i="0" kern="12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4" name="Zástupný text 13">
            <a:extLst>
              <a:ext uri="{FF2B5EF4-FFF2-40B4-BE49-F238E27FC236}">
                <a16:creationId xmlns:a16="http://schemas.microsoft.com/office/drawing/2014/main" id="{8D2C86F2-EFAD-EE47-9CE0-FB52BFD6B5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16186" y="3334386"/>
            <a:ext cx="4026568" cy="61794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900ADE6F-B321-A640-9ACF-357834F78FE5}"/>
              </a:ext>
            </a:extLst>
          </p:cNvPr>
          <p:cNvCxnSpPr>
            <a:cxnSpLocks/>
          </p:cNvCxnSpPr>
          <p:nvPr userDrawn="1"/>
        </p:nvCxnSpPr>
        <p:spPr>
          <a:xfrm>
            <a:off x="2555765" y="5062782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ástupný text 13">
            <a:extLst>
              <a:ext uri="{FF2B5EF4-FFF2-40B4-BE49-F238E27FC236}">
                <a16:creationId xmlns:a16="http://schemas.microsoft.com/office/drawing/2014/main" id="{943E092F-C8A3-A648-8DA0-ABEFA0045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16186" y="4505460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7" name="Zástupný text 13">
            <a:extLst>
              <a:ext uri="{FF2B5EF4-FFF2-40B4-BE49-F238E27FC236}">
                <a16:creationId xmlns:a16="http://schemas.microsoft.com/office/drawing/2014/main" id="{B8A962E3-9E01-EB4D-B809-DBE63258CA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42292" y="3841980"/>
            <a:ext cx="1743519" cy="126753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6000" b="1" i="0" kern="12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8" name="Zástupný text 13">
            <a:extLst>
              <a:ext uri="{FF2B5EF4-FFF2-40B4-BE49-F238E27FC236}">
                <a16:creationId xmlns:a16="http://schemas.microsoft.com/office/drawing/2014/main" id="{9027C8A2-B724-574A-BDE8-BCA6457834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16186" y="5227354"/>
            <a:ext cx="4026568" cy="61794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72115937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449BF26-097A-7A44-85C8-FE94CE28C629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2"/>
              </a:solidFill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15F338C-5C5C-6B49-A8E9-1C845A9E0742}"/>
              </a:ext>
            </a:extLst>
          </p:cNvPr>
          <p:cNvSpPr/>
          <p:nvPr userDrawn="1"/>
        </p:nvSpPr>
        <p:spPr>
          <a:xfrm>
            <a:off x="8165432" y="0"/>
            <a:ext cx="402656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7DDC2B8-CCB7-C847-9993-27DFFACBA52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A681B12A-AE34-584B-90C1-639D0646FFAD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6E6DB546-1286-4B47-BBE9-21ADCE1D9F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33246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CF66424B-DB73-E147-91DF-5A67320E31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5814" y="1547793"/>
            <a:ext cx="262890" cy="260604"/>
          </a:xfrm>
          <a:prstGeom prst="rect">
            <a:avLst/>
          </a:prstGeom>
        </p:spPr>
      </p:pic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A1121E60-9AA3-D74A-879D-FD607C72A7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6186" y="832420"/>
            <a:ext cx="4838166" cy="58841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Nadpis grafiky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7660621-1FB0-E644-8D4F-94ADE7FD960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30900" y="1871002"/>
            <a:ext cx="1324865" cy="132486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17AF609-45C0-0E43-8432-FCAFEF33058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226945" y="3390311"/>
            <a:ext cx="1328819" cy="1328819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72B05287-FD26-6046-A34A-76144B0F33D6}"/>
              </a:ext>
            </a:extLst>
          </p:cNvPr>
          <p:cNvCxnSpPr>
            <a:cxnSpLocks/>
          </p:cNvCxnSpPr>
          <p:nvPr userDrawn="1"/>
        </p:nvCxnSpPr>
        <p:spPr>
          <a:xfrm>
            <a:off x="2555765" y="2536765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ástupný text 13">
            <a:extLst>
              <a:ext uri="{FF2B5EF4-FFF2-40B4-BE49-F238E27FC236}">
                <a16:creationId xmlns:a16="http://schemas.microsoft.com/office/drawing/2014/main" id="{49120D5D-20F6-DB4B-8CB0-D6024A91FB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16186" y="1979443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2" name="Zástupný text 13">
            <a:extLst>
              <a:ext uri="{FF2B5EF4-FFF2-40B4-BE49-F238E27FC236}">
                <a16:creationId xmlns:a16="http://schemas.microsoft.com/office/drawing/2014/main" id="{8E1E22F1-3E16-B643-BECE-4E73CB7FCB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42292" y="1814732"/>
            <a:ext cx="1752403" cy="76876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5400" b="1" i="0" kern="12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4" name="Zástupný text 13">
            <a:extLst>
              <a:ext uri="{FF2B5EF4-FFF2-40B4-BE49-F238E27FC236}">
                <a16:creationId xmlns:a16="http://schemas.microsoft.com/office/drawing/2014/main" id="{8D2C86F2-EFAD-EE47-9CE0-FB52BFD6B5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16186" y="2701337"/>
            <a:ext cx="4026568" cy="46389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900ADE6F-B321-A640-9ACF-357834F78FE5}"/>
              </a:ext>
            </a:extLst>
          </p:cNvPr>
          <p:cNvCxnSpPr>
            <a:cxnSpLocks/>
          </p:cNvCxnSpPr>
          <p:nvPr userDrawn="1"/>
        </p:nvCxnSpPr>
        <p:spPr>
          <a:xfrm>
            <a:off x="2555765" y="4063975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ástupný text 13">
            <a:extLst>
              <a:ext uri="{FF2B5EF4-FFF2-40B4-BE49-F238E27FC236}">
                <a16:creationId xmlns:a16="http://schemas.microsoft.com/office/drawing/2014/main" id="{943E092F-C8A3-A648-8DA0-ABEFA0045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16186" y="3506653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7" name="Zástupný text 13">
            <a:extLst>
              <a:ext uri="{FF2B5EF4-FFF2-40B4-BE49-F238E27FC236}">
                <a16:creationId xmlns:a16="http://schemas.microsoft.com/office/drawing/2014/main" id="{B8A962E3-9E01-EB4D-B809-DBE63258CA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42292" y="3319974"/>
            <a:ext cx="1752403" cy="79073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5400" b="1" i="0" kern="12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8" name="Zástupný text 13">
            <a:extLst>
              <a:ext uri="{FF2B5EF4-FFF2-40B4-BE49-F238E27FC236}">
                <a16:creationId xmlns:a16="http://schemas.microsoft.com/office/drawing/2014/main" id="{9027C8A2-B724-574A-BDE8-BCA6457834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16186" y="4228548"/>
            <a:ext cx="4026568" cy="4559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201112E4-4C16-9746-B031-113C4FCB908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226945" y="4892781"/>
            <a:ext cx="1328819" cy="1328819"/>
          </a:xfrm>
          <a:prstGeom prst="rect">
            <a:avLst/>
          </a:prstGeom>
        </p:spPr>
      </p:pic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C1CDD3F0-4CDA-5C47-A337-2EDF50B7BF83}"/>
              </a:ext>
            </a:extLst>
          </p:cNvPr>
          <p:cNvCxnSpPr>
            <a:cxnSpLocks/>
          </p:cNvCxnSpPr>
          <p:nvPr userDrawn="1"/>
        </p:nvCxnSpPr>
        <p:spPr>
          <a:xfrm>
            <a:off x="2555765" y="5566445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433FDAC5-8177-4147-BF73-ACC5AE912D2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16186" y="5009123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30" name="Zástupný text 13">
            <a:extLst>
              <a:ext uri="{FF2B5EF4-FFF2-40B4-BE49-F238E27FC236}">
                <a16:creationId xmlns:a16="http://schemas.microsoft.com/office/drawing/2014/main" id="{81699AAE-6FD9-9144-9C80-E0297C6A9C4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42292" y="4822444"/>
            <a:ext cx="1752403" cy="79073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5400" b="1" i="0" kern="12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31" name="Zástupný text 13">
            <a:extLst>
              <a:ext uri="{FF2B5EF4-FFF2-40B4-BE49-F238E27FC236}">
                <a16:creationId xmlns:a16="http://schemas.microsoft.com/office/drawing/2014/main" id="{DE1E20A5-0211-EF40-A5A9-0847AAA401F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6186" y="5731018"/>
            <a:ext cx="4026568" cy="4559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612053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1B1732C-13D0-644B-908E-5949D2E5CEA8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125538" y="2462213"/>
            <a:ext cx="6569075" cy="39385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B9534EF-76E5-DD45-AA91-5B71E5B5576C}"/>
              </a:ext>
            </a:extLst>
          </p:cNvPr>
          <p:cNvSpPr/>
          <p:nvPr userDrawn="1"/>
        </p:nvSpPr>
        <p:spPr>
          <a:xfrm>
            <a:off x="8165432" y="0"/>
            <a:ext cx="402656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E74C3F4E-9A92-8346-A590-85D4640FD2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33246" y="2967622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021EFF38-70A0-5D4C-B698-81D3CC80BB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5814" y="2478067"/>
            <a:ext cx="262890" cy="260604"/>
          </a:xfrm>
          <a:prstGeom prst="rect">
            <a:avLst/>
          </a:prstGeom>
        </p:spPr>
      </p:pic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E1F14721-0A7A-E54C-9774-CB04BB447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5539" y="832420"/>
            <a:ext cx="6541353" cy="90705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Barevný nadpis grafiky</a:t>
            </a:r>
          </a:p>
        </p:txBody>
      </p: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54C84702-CCF3-5048-846F-9E84F8EB23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39" y="1762862"/>
            <a:ext cx="6569489" cy="64468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Podnadpis</a:t>
            </a:r>
          </a:p>
        </p:txBody>
      </p:sp>
    </p:spTree>
    <p:extLst>
      <p:ext uri="{BB962C8B-B14F-4D97-AF65-F5344CB8AC3E}">
        <p14:creationId xmlns:p14="http://schemas.microsoft.com/office/powerpoint/2010/main" val="321518277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C6AE0C5E-9A93-4047-985A-A6E43EBB3D5D}"/>
              </a:ext>
            </a:extLst>
          </p:cNvPr>
          <p:cNvSpPr/>
          <p:nvPr userDrawn="1"/>
        </p:nvSpPr>
        <p:spPr>
          <a:xfrm>
            <a:off x="9068704" y="3029209"/>
            <a:ext cx="2811296" cy="3531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2"/>
              </a:solidFill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E74C3F4E-9A92-8346-A590-85D4640FD2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00672" y="3501573"/>
            <a:ext cx="2223899" cy="206923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E1F14721-0A7A-E54C-9774-CB04BB447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5539" y="832420"/>
            <a:ext cx="7123670" cy="90705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Barevný nadpis grafiky</a:t>
            </a:r>
          </a:p>
        </p:txBody>
      </p: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54C84702-CCF3-5048-846F-9E84F8EB23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39" y="1762862"/>
            <a:ext cx="7123670" cy="64468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Podnadpis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187A238-FF61-024F-B34A-D485E3D6B0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8702" y="324001"/>
            <a:ext cx="2811296" cy="2705209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72CB8688-AD79-3945-B285-09F1659C20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309331" y="5645772"/>
            <a:ext cx="708632" cy="708632"/>
          </a:xfrm>
          <a:prstGeom prst="rect">
            <a:avLst/>
          </a:prstGeom>
        </p:spPr>
      </p:pic>
      <p:sp>
        <p:nvSpPr>
          <p:cNvPr id="12" name="Zástupný obsah 5">
            <a:extLst>
              <a:ext uri="{FF2B5EF4-FFF2-40B4-BE49-F238E27FC236}">
                <a16:creationId xmlns:a16="http://schemas.microsoft.com/office/drawing/2014/main" id="{4ED130F4-34D6-3A4F-8318-F21264C1BC97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125538" y="2462213"/>
            <a:ext cx="6569075" cy="39385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ilustraci, graf...</a:t>
            </a:r>
          </a:p>
        </p:txBody>
      </p:sp>
    </p:spTree>
    <p:extLst>
      <p:ext uri="{BB962C8B-B14F-4D97-AF65-F5344CB8AC3E}">
        <p14:creationId xmlns:p14="http://schemas.microsoft.com/office/powerpoint/2010/main" val="178267404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C6AE0C5E-9A93-4047-985A-A6E43EBB3D5D}"/>
              </a:ext>
            </a:extLst>
          </p:cNvPr>
          <p:cNvSpPr/>
          <p:nvPr userDrawn="1"/>
        </p:nvSpPr>
        <p:spPr>
          <a:xfrm>
            <a:off x="9068704" y="3029209"/>
            <a:ext cx="2811296" cy="35312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E74C3F4E-9A92-8346-A590-85D4640FD2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00672" y="3501573"/>
            <a:ext cx="2223899" cy="209737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E1F14721-0A7A-E54C-9774-CB04BB447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5539" y="832420"/>
            <a:ext cx="7123670" cy="90705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Barevný nadpis grafiky</a:t>
            </a:r>
          </a:p>
        </p:txBody>
      </p: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54C84702-CCF3-5048-846F-9E84F8EB23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39" y="1762862"/>
            <a:ext cx="7123670" cy="1666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 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72CB8688-AD79-3945-B285-09F1659C20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309331" y="5645772"/>
            <a:ext cx="708632" cy="708632"/>
          </a:xfrm>
          <a:prstGeom prst="rect">
            <a:avLst/>
          </a:prstGeom>
        </p:spPr>
      </p:pic>
      <p:sp>
        <p:nvSpPr>
          <p:cNvPr id="12" name="Zástupný symbol obrázku 3">
            <a:extLst>
              <a:ext uri="{FF2B5EF4-FFF2-40B4-BE49-F238E27FC236}">
                <a16:creationId xmlns:a16="http://schemas.microsoft.com/office/drawing/2014/main" id="{A83653AF-2AE7-A24D-B86A-28A5548F41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068704" y="324001"/>
            <a:ext cx="2811297" cy="27052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obrázek</a:t>
            </a:r>
          </a:p>
          <a:p>
            <a:endParaRPr lang="cs-CZ"/>
          </a:p>
        </p:txBody>
      </p:sp>
      <p:sp>
        <p:nvSpPr>
          <p:cNvPr id="15" name="Zástupný text 13">
            <a:extLst>
              <a:ext uri="{FF2B5EF4-FFF2-40B4-BE49-F238E27FC236}">
                <a16:creationId xmlns:a16="http://schemas.microsoft.com/office/drawing/2014/main" id="{A7BC3684-29E5-FE4D-9EAA-5C981742E27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25539" y="4297515"/>
            <a:ext cx="1858293" cy="1666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0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Titulek vložené grafiky</a:t>
            </a:r>
          </a:p>
        </p:txBody>
      </p:sp>
      <p:sp>
        <p:nvSpPr>
          <p:cNvPr id="17" name="Zástupný obsah 5">
            <a:extLst>
              <a:ext uri="{FF2B5EF4-FFF2-40B4-BE49-F238E27FC236}">
                <a16:creationId xmlns:a16="http://schemas.microsoft.com/office/drawing/2014/main" id="{F91DDD43-305E-C44A-9EC2-0B2CD51FF07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193488" y="3657967"/>
            <a:ext cx="5064247" cy="274283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ilustraci, graf...</a:t>
            </a:r>
          </a:p>
        </p:txBody>
      </p:sp>
    </p:spTree>
    <p:extLst>
      <p:ext uri="{BB962C8B-B14F-4D97-AF65-F5344CB8AC3E}">
        <p14:creationId xmlns:p14="http://schemas.microsoft.com/office/powerpoint/2010/main" val="91811893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71B8784-C8CF-074F-968C-196F97CB3E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58109" y="511858"/>
            <a:ext cx="5746051" cy="5746051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09161FB-C17A-6C4B-A2C8-9DB6FEBCB444}"/>
              </a:ext>
            </a:extLst>
          </p:cNvPr>
          <p:cNvSpPr/>
          <p:nvPr userDrawn="1"/>
        </p:nvSpPr>
        <p:spPr>
          <a:xfrm>
            <a:off x="1595368" y="1716507"/>
            <a:ext cx="3240505" cy="3240505"/>
          </a:xfrm>
          <a:prstGeom prst="rect">
            <a:avLst/>
          </a:prstGeom>
          <a:noFill/>
          <a:ln w="889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8083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</p:spTree>
    <p:extLst>
      <p:ext uri="{BB962C8B-B14F-4D97-AF65-F5344CB8AC3E}">
        <p14:creationId xmlns:p14="http://schemas.microsoft.com/office/powerpoint/2010/main" val="172912872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09161FB-C17A-6C4B-A2C8-9DB6FEBCB444}"/>
              </a:ext>
            </a:extLst>
          </p:cNvPr>
          <p:cNvSpPr/>
          <p:nvPr userDrawn="1"/>
        </p:nvSpPr>
        <p:spPr>
          <a:xfrm>
            <a:off x="1595368" y="1716507"/>
            <a:ext cx="3240505" cy="3240505"/>
          </a:xfrm>
          <a:prstGeom prst="rect">
            <a:avLst/>
          </a:prstGeom>
          <a:noFill/>
          <a:ln w="889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8083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sp>
        <p:nvSpPr>
          <p:cNvPr id="11" name="Zástupný symbol obrázku 3">
            <a:extLst>
              <a:ext uri="{FF2B5EF4-FFF2-40B4-BE49-F238E27FC236}">
                <a16:creationId xmlns:a16="http://schemas.microsoft.com/office/drawing/2014/main" id="{3A49A577-0B02-B34E-95C8-B1553BBB478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58063" y="324001"/>
            <a:ext cx="6521938" cy="6236449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grafiku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780460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1EFCD1A-FDFB-8C49-A6DB-EF5B60BE1E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74763" y="669760"/>
            <a:ext cx="5746051" cy="5746051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1" y="1989222"/>
            <a:ext cx="3161321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033E1799-5DD8-7648-AA0C-A85D81025295}"/>
              </a:ext>
            </a:extLst>
          </p:cNvPr>
          <p:cNvCxnSpPr>
            <a:cxnSpLocks/>
          </p:cNvCxnSpPr>
          <p:nvPr userDrawn="1"/>
        </p:nvCxnSpPr>
        <p:spPr>
          <a:xfrm>
            <a:off x="1361693" y="4497068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55DEAC11-930C-5D45-9E87-9A0C4020AA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1731" y="4680692"/>
            <a:ext cx="3834230" cy="78605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Text, citující</a:t>
            </a:r>
          </a:p>
        </p:txBody>
      </p:sp>
    </p:spTree>
    <p:extLst>
      <p:ext uri="{BB962C8B-B14F-4D97-AF65-F5344CB8AC3E}">
        <p14:creationId xmlns:p14="http://schemas.microsoft.com/office/powerpoint/2010/main" val="361140876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660561E4-7392-0941-961A-08D138CDD6C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1" y="1106906"/>
            <a:ext cx="3161321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033E1799-5DD8-7648-AA0C-A85D81025295}"/>
              </a:ext>
            </a:extLst>
          </p:cNvPr>
          <p:cNvCxnSpPr>
            <a:cxnSpLocks/>
          </p:cNvCxnSpPr>
          <p:nvPr userDrawn="1"/>
        </p:nvCxnSpPr>
        <p:spPr>
          <a:xfrm>
            <a:off x="1361693" y="3614752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55DEAC11-930C-5D45-9E87-9A0C4020AA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1731" y="3798376"/>
            <a:ext cx="3834230" cy="78605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Text, citující</a:t>
            </a:r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DA05F0A3-9CE6-CF4A-9035-11E70CCD5A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1693" y="5219207"/>
            <a:ext cx="3161320" cy="135040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</p:spTree>
    <p:extLst>
      <p:ext uri="{BB962C8B-B14F-4D97-AF65-F5344CB8AC3E}">
        <p14:creationId xmlns:p14="http://schemas.microsoft.com/office/powerpoint/2010/main" val="230870341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90116C65-F0BB-3E41-B86F-5AF4501A3D2C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2566738"/>
            <a:ext cx="3161282" cy="107482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DA05F0A3-9CE6-CF4A-9035-11E70CCD5A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1693" y="4019740"/>
            <a:ext cx="3161320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F5766B58-5041-7443-B537-6A78590E02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3477" y="588800"/>
            <a:ext cx="1091141" cy="109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9134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CA655009-1D7A-3D44-8F4C-3B88CC34F80F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0A2806BE-6DA5-924E-A536-6740DE226B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4086" y="4710083"/>
            <a:ext cx="1498693" cy="1498693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850BEB6E-FDAD-A84D-A8CA-B192055C9BB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77088" y="2863905"/>
            <a:ext cx="3011805" cy="2391051"/>
          </a:xfrm>
          <a:prstGeom prst="rect">
            <a:avLst/>
          </a:prstGeom>
        </p:spPr>
      </p:pic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DA05F0A3-9CE6-CF4A-9035-11E70CCD5A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30188" y="3107411"/>
            <a:ext cx="2492826" cy="136833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Citace, krátký text. Místo pro krátký next, citaci. </a:t>
            </a:r>
          </a:p>
        </p:txBody>
      </p:sp>
    </p:spTree>
    <p:extLst>
      <p:ext uri="{BB962C8B-B14F-4D97-AF65-F5344CB8AC3E}">
        <p14:creationId xmlns:p14="http://schemas.microsoft.com/office/powerpoint/2010/main" val="122625511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FDFC64C1-DF75-7849-A326-7BCA5B560339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97D87F11-27A3-4F47-8DA7-7BE3D6E656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1732" y="293553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Černý text ke grafice vpravo, moto, citace, nebo krátký úryvek textu, sdělení, odstavec textu, zarovnaný na praporek vlevo.</a:t>
            </a:r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43C7FD22-186B-684F-8EB7-E2F0BA27A0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4300" y="2445983"/>
            <a:ext cx="262890" cy="26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29647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1EE98A6A-0BA4-C442-9CA8-86BCB6445C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7307" y="485273"/>
            <a:ext cx="1343527" cy="1343527"/>
          </a:xfrm>
          <a:prstGeom prst="rect">
            <a:avLst/>
          </a:prstGeom>
        </p:spPr>
      </p:pic>
      <p:sp>
        <p:nvSpPr>
          <p:cNvPr id="25" name="Zástupný text 2">
            <a:extLst>
              <a:ext uri="{FF2B5EF4-FFF2-40B4-BE49-F238E27FC236}">
                <a16:creationId xmlns:a16="http://schemas.microsoft.com/office/drawing/2014/main" id="{23BD9A1A-D2FA-9444-A41B-6AF9DD3B2A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61693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28" name="Zástupný text 2">
            <a:extLst>
              <a:ext uri="{FF2B5EF4-FFF2-40B4-BE49-F238E27FC236}">
                <a16:creationId xmlns:a16="http://schemas.microsoft.com/office/drawing/2014/main" id="{28202AC3-A276-0E4A-A0C1-5B3F92A976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29" name="Zástupný text 2">
            <a:extLst>
              <a:ext uri="{FF2B5EF4-FFF2-40B4-BE49-F238E27FC236}">
                <a16:creationId xmlns:a16="http://schemas.microsoft.com/office/drawing/2014/main" id="{4A854753-E60B-DC42-8D1E-0B132C15018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17853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0" name="Zástupný text 2">
            <a:extLst>
              <a:ext uri="{FF2B5EF4-FFF2-40B4-BE49-F238E27FC236}">
                <a16:creationId xmlns:a16="http://schemas.microsoft.com/office/drawing/2014/main" id="{88A0B9E1-337C-394C-96E7-B47EA729D85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17814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1" name="Zástupný text 2">
            <a:extLst>
              <a:ext uri="{FF2B5EF4-FFF2-40B4-BE49-F238E27FC236}">
                <a16:creationId xmlns:a16="http://schemas.microsoft.com/office/drawing/2014/main" id="{8559FFB5-114E-8C43-8B25-84D445A8230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20811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2" name="Zástupný text 2">
            <a:extLst>
              <a:ext uri="{FF2B5EF4-FFF2-40B4-BE49-F238E27FC236}">
                <a16:creationId xmlns:a16="http://schemas.microsoft.com/office/drawing/2014/main" id="{B61DD56C-E440-6F4C-9C4B-41A3C1497B0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220772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3" name="Zástupný text 2">
            <a:extLst>
              <a:ext uri="{FF2B5EF4-FFF2-40B4-BE49-F238E27FC236}">
                <a16:creationId xmlns:a16="http://schemas.microsoft.com/office/drawing/2014/main" id="{DEA9C325-600E-024F-9F6B-A50CFCC9575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687564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4" name="Zástupný text 2">
            <a:extLst>
              <a:ext uri="{FF2B5EF4-FFF2-40B4-BE49-F238E27FC236}">
                <a16:creationId xmlns:a16="http://schemas.microsoft.com/office/drawing/2014/main" id="{4FF8A6CA-CC27-9642-8810-15B27B11BC9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687525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3711E52A-B3B1-5A44-8D42-E72BC70C7522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E43C35DE-8347-8642-85FF-80795EBF33EB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04CE0764-695E-274E-BDF3-DE6196CDB8E6}"/>
              </a:ext>
            </a:extLst>
          </p:cNvPr>
          <p:cNvCxnSpPr>
            <a:cxnSpLocks/>
          </p:cNvCxnSpPr>
          <p:nvPr userDrawn="1"/>
        </p:nvCxnSpPr>
        <p:spPr>
          <a:xfrm flipV="1">
            <a:off x="2353221" y="2814084"/>
            <a:ext cx="1433873" cy="4036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26">
            <a:extLst>
              <a:ext uri="{FF2B5EF4-FFF2-40B4-BE49-F238E27FC236}">
                <a16:creationId xmlns:a16="http://schemas.microsoft.com/office/drawing/2014/main" id="{8B1C1297-148C-7446-887A-2BEEAEB515BC}"/>
              </a:ext>
            </a:extLst>
          </p:cNvPr>
          <p:cNvCxnSpPr>
            <a:cxnSpLocks/>
          </p:cNvCxnSpPr>
          <p:nvPr userDrawn="1"/>
        </p:nvCxnSpPr>
        <p:spPr>
          <a:xfrm flipV="1">
            <a:off x="4799856" y="2814084"/>
            <a:ext cx="1433873" cy="4036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nice 36">
            <a:extLst>
              <a:ext uri="{FF2B5EF4-FFF2-40B4-BE49-F238E27FC236}">
                <a16:creationId xmlns:a16="http://schemas.microsoft.com/office/drawing/2014/main" id="{9B6F4B34-55D7-C74D-9284-4864B7D41E19}"/>
              </a:ext>
            </a:extLst>
          </p:cNvPr>
          <p:cNvCxnSpPr>
            <a:cxnSpLocks/>
          </p:cNvCxnSpPr>
          <p:nvPr userDrawn="1"/>
        </p:nvCxnSpPr>
        <p:spPr>
          <a:xfrm flipV="1">
            <a:off x="7248128" y="2814084"/>
            <a:ext cx="1433873" cy="4036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>
            <a:extLst>
              <a:ext uri="{FF2B5EF4-FFF2-40B4-BE49-F238E27FC236}">
                <a16:creationId xmlns:a16="http://schemas.microsoft.com/office/drawing/2014/main" id="{AE63D778-135F-C648-970C-1353A1F207B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47019" y="2308123"/>
            <a:ext cx="1015180" cy="1015180"/>
          </a:xfrm>
          <a:prstGeom prst="rect">
            <a:avLst/>
          </a:prstGeom>
        </p:spPr>
      </p:pic>
      <p:pic>
        <p:nvPicPr>
          <p:cNvPr id="38" name="Obrázek 37">
            <a:extLst>
              <a:ext uri="{FF2B5EF4-FFF2-40B4-BE49-F238E27FC236}">
                <a16:creationId xmlns:a16="http://schemas.microsoft.com/office/drawing/2014/main" id="{F3CD255A-DF17-C547-BA4E-0712499E6CE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3791744" y="2308123"/>
            <a:ext cx="1015180" cy="1015180"/>
          </a:xfrm>
          <a:prstGeom prst="rect">
            <a:avLst/>
          </a:prstGeom>
        </p:spPr>
      </p:pic>
      <p:pic>
        <p:nvPicPr>
          <p:cNvPr id="40" name="Obrázek 39">
            <a:extLst>
              <a:ext uri="{FF2B5EF4-FFF2-40B4-BE49-F238E27FC236}">
                <a16:creationId xmlns:a16="http://schemas.microsoft.com/office/drawing/2014/main" id="{E6EE610A-AA08-0249-AD1A-E7692CB283F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6240016" y="2308123"/>
            <a:ext cx="1015180" cy="1015180"/>
          </a:xfrm>
          <a:prstGeom prst="rect">
            <a:avLst/>
          </a:prstGeom>
        </p:spPr>
      </p:pic>
      <p:pic>
        <p:nvPicPr>
          <p:cNvPr id="41" name="Obrázek 40">
            <a:extLst>
              <a:ext uri="{FF2B5EF4-FFF2-40B4-BE49-F238E27FC236}">
                <a16:creationId xmlns:a16="http://schemas.microsoft.com/office/drawing/2014/main" id="{E777CDB5-17E9-434A-AB2F-96AAB19B019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8688288" y="2308123"/>
            <a:ext cx="1015180" cy="101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9443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1EE98A6A-0BA4-C442-9CA8-86BCB6445C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7307" y="485273"/>
            <a:ext cx="1343527" cy="1343527"/>
          </a:xfrm>
          <a:prstGeom prst="rect">
            <a:avLst/>
          </a:prstGeom>
        </p:spPr>
      </p:pic>
      <p:sp>
        <p:nvSpPr>
          <p:cNvPr id="16" name="Zástupný symbol obrázku 6">
            <a:extLst>
              <a:ext uri="{FF2B5EF4-FFF2-40B4-BE49-F238E27FC236}">
                <a16:creationId xmlns:a16="http://schemas.microsoft.com/office/drawing/2014/main" id="{02DE4E9B-5920-3548-9661-7AE14969E03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1732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17" name="Zástupný symbol obrázku 6">
            <a:extLst>
              <a:ext uri="{FF2B5EF4-FFF2-40B4-BE49-F238E27FC236}">
                <a16:creationId xmlns:a16="http://schemas.microsoft.com/office/drawing/2014/main" id="{47AA8D00-6AF3-B544-8EA3-094219104E9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06758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18" name="Zástupný symbol obrázku 6">
            <a:extLst>
              <a:ext uri="{FF2B5EF4-FFF2-40B4-BE49-F238E27FC236}">
                <a16:creationId xmlns:a16="http://schemas.microsoft.com/office/drawing/2014/main" id="{15B76431-C4F0-544C-9360-6CC2C8264C9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51784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20" name="Zástupný symbol obrázku 6">
            <a:extLst>
              <a:ext uri="{FF2B5EF4-FFF2-40B4-BE49-F238E27FC236}">
                <a16:creationId xmlns:a16="http://schemas.microsoft.com/office/drawing/2014/main" id="{569353C5-3464-2146-BF4C-446F809ADC0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696810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25" name="Zástupný text 2">
            <a:extLst>
              <a:ext uri="{FF2B5EF4-FFF2-40B4-BE49-F238E27FC236}">
                <a16:creationId xmlns:a16="http://schemas.microsoft.com/office/drawing/2014/main" id="{23BD9A1A-D2FA-9444-A41B-6AF9DD3B2A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61693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28" name="Zástupný text 2">
            <a:extLst>
              <a:ext uri="{FF2B5EF4-FFF2-40B4-BE49-F238E27FC236}">
                <a16:creationId xmlns:a16="http://schemas.microsoft.com/office/drawing/2014/main" id="{28202AC3-A276-0E4A-A0C1-5B3F92A976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29" name="Zástupný text 2">
            <a:extLst>
              <a:ext uri="{FF2B5EF4-FFF2-40B4-BE49-F238E27FC236}">
                <a16:creationId xmlns:a16="http://schemas.microsoft.com/office/drawing/2014/main" id="{4A854753-E60B-DC42-8D1E-0B132C15018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17853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0" name="Zástupný text 2">
            <a:extLst>
              <a:ext uri="{FF2B5EF4-FFF2-40B4-BE49-F238E27FC236}">
                <a16:creationId xmlns:a16="http://schemas.microsoft.com/office/drawing/2014/main" id="{88A0B9E1-337C-394C-96E7-B47EA729D85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17814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1" name="Zástupný text 2">
            <a:extLst>
              <a:ext uri="{FF2B5EF4-FFF2-40B4-BE49-F238E27FC236}">
                <a16:creationId xmlns:a16="http://schemas.microsoft.com/office/drawing/2014/main" id="{8559FFB5-114E-8C43-8B25-84D445A8230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20811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2" name="Zástupný text 2">
            <a:extLst>
              <a:ext uri="{FF2B5EF4-FFF2-40B4-BE49-F238E27FC236}">
                <a16:creationId xmlns:a16="http://schemas.microsoft.com/office/drawing/2014/main" id="{B61DD56C-E440-6F4C-9C4B-41A3C1497B0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220772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3" name="Zástupný text 2">
            <a:extLst>
              <a:ext uri="{FF2B5EF4-FFF2-40B4-BE49-F238E27FC236}">
                <a16:creationId xmlns:a16="http://schemas.microsoft.com/office/drawing/2014/main" id="{DEA9C325-600E-024F-9F6B-A50CFCC9575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687564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4" name="Zástupný text 2">
            <a:extLst>
              <a:ext uri="{FF2B5EF4-FFF2-40B4-BE49-F238E27FC236}">
                <a16:creationId xmlns:a16="http://schemas.microsoft.com/office/drawing/2014/main" id="{4FF8A6CA-CC27-9642-8810-15B27B11BC9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687525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3711E52A-B3B1-5A44-8D42-E72BC70C7522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E43C35DE-8347-8642-85FF-80795EBF33EB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6492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Zástupný text 2">
            <a:extLst>
              <a:ext uri="{FF2B5EF4-FFF2-40B4-BE49-F238E27FC236}">
                <a16:creationId xmlns:a16="http://schemas.microsoft.com/office/drawing/2014/main" id="{28202AC3-A276-0E4A-A0C1-5B3F92A976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3711E52A-B3B1-5A44-8D42-E72BC70C7522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E43C35DE-8347-8642-85FF-80795EBF33EB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189C0321-7163-414C-A099-7EF5F20603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6349" y="625565"/>
            <a:ext cx="914400" cy="914400"/>
          </a:xfrm>
          <a:prstGeom prst="rect">
            <a:avLst/>
          </a:prstGeom>
        </p:spPr>
      </p:pic>
      <p:sp>
        <p:nvSpPr>
          <p:cNvPr id="24" name="Zástupný text 2">
            <a:extLst>
              <a:ext uri="{FF2B5EF4-FFF2-40B4-BE49-F238E27FC236}">
                <a16:creationId xmlns:a16="http://schemas.microsoft.com/office/drawing/2014/main" id="{696D2285-EF1B-6542-ADC2-C3EF56549D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61732" y="2114551"/>
            <a:ext cx="3161282" cy="34289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Podnadpis</a:t>
            </a:r>
          </a:p>
        </p:txBody>
      </p:sp>
      <p:sp>
        <p:nvSpPr>
          <p:cNvPr id="38" name="Zástupný text 2">
            <a:extLst>
              <a:ext uri="{FF2B5EF4-FFF2-40B4-BE49-F238E27FC236}">
                <a16:creationId xmlns:a16="http://schemas.microsoft.com/office/drawing/2014/main" id="{7D466901-0A44-4840-9584-3A8C7ADB367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33782" y="2114551"/>
            <a:ext cx="3161282" cy="34289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Podnadpis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6049422E-78BC-7142-B329-445A922E757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67892" y="2711307"/>
            <a:ext cx="3761669" cy="32322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0"/>
              </a:spcBef>
              <a:buNone/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6800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</a:lstStyle>
          <a:p>
            <a:pPr lvl="0"/>
            <a:r>
              <a:rPr lang="cs-CZ"/>
              <a:t>Vložte text nebo obsah</a:t>
            </a:r>
          </a:p>
          <a:p>
            <a:pPr lvl="1"/>
            <a:r>
              <a:rPr lang="cs-CZ"/>
              <a:t>Text nebo obsah</a:t>
            </a:r>
          </a:p>
        </p:txBody>
      </p:sp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42669655-4E85-754E-8AE5-840F93E09E71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6334326" y="2711307"/>
            <a:ext cx="3761669" cy="32322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0"/>
              </a:spcBef>
              <a:buNone/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39406" indent="0">
              <a:buNone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</a:lstStyle>
          <a:p>
            <a:pPr lvl="0"/>
            <a:r>
              <a:rPr lang="cs-CZ"/>
              <a:t>Vložte text nebo obsah</a:t>
            </a:r>
          </a:p>
          <a:p>
            <a:pPr lvl="1"/>
            <a:r>
              <a:rPr lang="cs-CZ"/>
              <a:t>Text nebo obsah</a:t>
            </a:r>
          </a:p>
        </p:txBody>
      </p:sp>
    </p:spTree>
    <p:extLst>
      <p:ext uri="{BB962C8B-B14F-4D97-AF65-F5344CB8AC3E}">
        <p14:creationId xmlns:p14="http://schemas.microsoft.com/office/powerpoint/2010/main" val="228533262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E5522F9F-8AAD-0049-9910-F86D6BE3B12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1551" y="570271"/>
            <a:ext cx="11109843" cy="577153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0"/>
              </a:spcBef>
              <a:buNone/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</a:lstStyle>
          <a:p>
            <a:pPr lvl="0"/>
            <a:r>
              <a:rPr lang="cs-CZ"/>
              <a:t>Vložte text nebo obsah</a:t>
            </a:r>
          </a:p>
          <a:p>
            <a:pPr lvl="1"/>
            <a:r>
              <a:rPr lang="cs-CZ"/>
              <a:t>Text nebo obsah</a:t>
            </a:r>
          </a:p>
        </p:txBody>
      </p:sp>
    </p:spTree>
    <p:extLst>
      <p:ext uri="{BB962C8B-B14F-4D97-AF65-F5344CB8AC3E}">
        <p14:creationId xmlns:p14="http://schemas.microsoft.com/office/powerpoint/2010/main" val="202022419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52FBDF26-40F7-401B-87D8-2C85183F5EB5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172467B-1538-4242-88A9-9CBEE619BCFD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8067164-5DB8-4F60-8D01-6B145D5E0367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3991829"/>
      </p:ext>
    </p:extLst>
  </p:cSld>
  <p:clrMapOvr>
    <a:masterClrMapping/>
  </p:clrMapOvr>
  <p:hf hdr="0" ftr="0" dt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délník 30">
            <a:extLst>
              <a:ext uri="{FF2B5EF4-FFF2-40B4-BE49-F238E27FC236}">
                <a16:creationId xmlns:a16="http://schemas.microsoft.com/office/drawing/2014/main" id="{35743662-5C56-8C44-BF29-30675F08980C}"/>
              </a:ext>
            </a:extLst>
          </p:cNvPr>
          <p:cNvSpPr/>
          <p:nvPr userDrawn="1"/>
        </p:nvSpPr>
        <p:spPr>
          <a:xfrm>
            <a:off x="324001" y="324001"/>
            <a:ext cx="11556000" cy="54046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2" name="Obrázek 31">
            <a:extLst>
              <a:ext uri="{FF2B5EF4-FFF2-40B4-BE49-F238E27FC236}">
                <a16:creationId xmlns:a16="http://schemas.microsoft.com/office/drawing/2014/main" id="{E9EE5A04-16B8-F547-8AEF-90EC0F4382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grpSp>
        <p:nvGrpSpPr>
          <p:cNvPr id="172" name="Skupina 171">
            <a:extLst>
              <a:ext uri="{FF2B5EF4-FFF2-40B4-BE49-F238E27FC236}">
                <a16:creationId xmlns:a16="http://schemas.microsoft.com/office/drawing/2014/main" id="{BC5BB1E7-6432-FD49-AD62-13A20943D2BD}"/>
              </a:ext>
            </a:extLst>
          </p:cNvPr>
          <p:cNvGrpSpPr/>
          <p:nvPr userDrawn="1"/>
        </p:nvGrpSpPr>
        <p:grpSpPr>
          <a:xfrm>
            <a:off x="900197" y="2284107"/>
            <a:ext cx="4289966" cy="2872915"/>
            <a:chOff x="743094" y="3826016"/>
            <a:chExt cx="3062426" cy="2045471"/>
          </a:xfrm>
        </p:grpSpPr>
        <p:sp>
          <p:nvSpPr>
            <p:cNvPr id="173" name="Obdélník 172">
              <a:extLst>
                <a:ext uri="{FF2B5EF4-FFF2-40B4-BE49-F238E27FC236}">
                  <a16:creationId xmlns:a16="http://schemas.microsoft.com/office/drawing/2014/main" id="{4928F314-8C7A-9046-8FEF-E7CA4B300FA2}"/>
                </a:ext>
              </a:extLst>
            </p:cNvPr>
            <p:cNvSpPr/>
            <p:nvPr/>
          </p:nvSpPr>
          <p:spPr>
            <a:xfrm>
              <a:off x="754471" y="3826016"/>
              <a:ext cx="3051049" cy="2045471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100"/>
                </a:spcBef>
                <a:spcAft>
                  <a:spcPts val="600"/>
                </a:spcAft>
              </a:pPr>
              <a:r>
                <a:rPr lang="cs-CZ" sz="1800" b="1" i="0"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rPr>
                <a:t>Dům zahraniční </a:t>
              </a:r>
              <a:r>
                <a:rPr lang="cs-CZ" sz="1800" b="1" i="0">
                  <a:solidFill>
                    <a:schemeClr val="tx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rPr>
                <a:t>spolupráce</a:t>
              </a:r>
              <a:r>
                <a:rPr lang="cs-CZ" sz="1800" b="1" i="0" spc="-5">
                  <a:solidFill>
                    <a:schemeClr val="tx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rPr>
                <a:t> </a:t>
              </a:r>
              <a:r>
                <a:rPr lang="cs-CZ" sz="1800" b="1" i="0">
                  <a:solidFill>
                    <a:schemeClr val="tx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rPr>
                <a:t>(DZS)</a:t>
              </a:r>
            </a:p>
            <a:p>
              <a:pPr marR="5826614">
                <a:lnSpc>
                  <a:spcPct val="100000"/>
                </a:lnSpc>
              </a:pP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Na </a:t>
              </a:r>
              <a:r>
                <a:rPr lang="cs-CZ" sz="1800" spc="-5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Poříčí</a:t>
              </a:r>
              <a:r>
                <a:rPr lang="cs-CZ" sz="1800" spc="-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1035/4, 110 00 Praha</a:t>
              </a:r>
              <a:r>
                <a:rPr lang="cs-CZ" sz="1800" spc="-5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  <a:p>
              <a:pPr marL="287993">
                <a:lnSpc>
                  <a:spcPct val="100000"/>
                </a:lnSpc>
                <a:spcBef>
                  <a:spcPts val="100"/>
                </a:spcBef>
              </a:pP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+420 221 850</a:t>
              </a:r>
              <a:r>
                <a:rPr lang="cs-CZ" sz="1800" spc="-5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100</a:t>
              </a:r>
            </a:p>
            <a:p>
              <a:pPr marL="287993">
                <a:lnSpc>
                  <a:spcPct val="100000"/>
                </a:lnSpc>
              </a:pPr>
              <a:r>
                <a:rPr lang="cs-CZ" sz="1800" spc="-5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info@dzs.cz</a:t>
              </a:r>
            </a:p>
            <a:p>
              <a:pPr marL="287993">
                <a:lnSpc>
                  <a:spcPct val="100000"/>
                </a:lnSpc>
              </a:pPr>
              <a:endParaRPr lang="cs-CZ" sz="180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>
                <a:lnSpc>
                  <a:spcPct val="100000"/>
                </a:lnSpc>
              </a:pPr>
              <a:r>
                <a:rPr lang="cs-CZ" sz="1800" b="1" i="0" spc="-5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www.dzs.cz</a:t>
              </a:r>
            </a:p>
            <a:p>
              <a:pPr marL="287993">
                <a:lnSpc>
                  <a:spcPct val="100000"/>
                </a:lnSpc>
              </a:pPr>
              <a:endParaRPr lang="cs-CZ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4" name="Skupina 173">
              <a:extLst>
                <a:ext uri="{FF2B5EF4-FFF2-40B4-BE49-F238E27FC236}">
                  <a16:creationId xmlns:a16="http://schemas.microsoft.com/office/drawing/2014/main" id="{5D846C80-61D6-4641-93EC-FC01C42E1696}"/>
                </a:ext>
              </a:extLst>
            </p:cNvPr>
            <p:cNvGrpSpPr/>
            <p:nvPr/>
          </p:nvGrpSpPr>
          <p:grpSpPr>
            <a:xfrm>
              <a:off x="743094" y="4282165"/>
              <a:ext cx="155403" cy="370422"/>
              <a:chOff x="480702" y="4318990"/>
              <a:chExt cx="102349" cy="243962"/>
            </a:xfrm>
          </p:grpSpPr>
          <p:sp>
            <p:nvSpPr>
              <p:cNvPr id="175" name="object 3">
                <a:extLst>
                  <a:ext uri="{FF2B5EF4-FFF2-40B4-BE49-F238E27FC236}">
                    <a16:creationId xmlns:a16="http://schemas.microsoft.com/office/drawing/2014/main" id="{EE339B78-DE4C-CE4B-B589-DF491579E13D}"/>
                  </a:ext>
                </a:extLst>
              </p:cNvPr>
              <p:cNvSpPr/>
              <p:nvPr/>
            </p:nvSpPr>
            <p:spPr>
              <a:xfrm>
                <a:off x="480702" y="4318990"/>
                <a:ext cx="102349" cy="102349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4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76" name="object 4">
                <a:extLst>
                  <a:ext uri="{FF2B5EF4-FFF2-40B4-BE49-F238E27FC236}">
                    <a16:creationId xmlns:a16="http://schemas.microsoft.com/office/drawing/2014/main" id="{4313E9D2-AF71-E249-9276-5CC49D769BBE}"/>
                  </a:ext>
                </a:extLst>
              </p:cNvPr>
              <p:cNvSpPr/>
              <p:nvPr/>
            </p:nvSpPr>
            <p:spPr>
              <a:xfrm>
                <a:off x="484954" y="4468953"/>
                <a:ext cx="94062" cy="93999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4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</p:grpSp>
      </p:grpSp>
      <p:sp>
        <p:nvSpPr>
          <p:cNvPr id="188" name="Obdélník 187">
            <a:extLst>
              <a:ext uri="{FF2B5EF4-FFF2-40B4-BE49-F238E27FC236}">
                <a16:creationId xmlns:a16="http://schemas.microsoft.com/office/drawing/2014/main" id="{CDA59468-9915-9447-B9E3-63422C142AB4}"/>
              </a:ext>
            </a:extLst>
          </p:cNvPr>
          <p:cNvSpPr/>
          <p:nvPr/>
        </p:nvSpPr>
        <p:spPr>
          <a:xfrm>
            <a:off x="8225384" y="2018660"/>
            <a:ext cx="3643415" cy="3001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marR="3875943">
              <a:lnSpc>
                <a:spcPct val="100000"/>
              </a:lnSpc>
            </a:pPr>
            <a: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en" sz="1400" b="1" i="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br>
              <a:rPr lang="en" sz="1400" b="1" i="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Dům zahraniční spolupráce – DZS</a:t>
            </a:r>
            <a:br>
              <a:rPr lang="en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Erasmus+ Česká republika</a:t>
            </a:r>
            <a:br>
              <a:rPr lang="en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7"/>
              </a:rPr>
              <a:t>Evropské příležitosti pro mladé</a:t>
            </a:r>
            <a:br>
              <a:rPr lang="en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8"/>
              </a:rPr>
              <a:t>Study in </a:t>
            </a:r>
            <a:r>
              <a:rPr lang="cs-CZ" sz="1400" b="0" i="0" u="none" spc="-5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8"/>
              </a:rPr>
              <a:t>the</a:t>
            </a:r>
            <a:r>
              <a:rPr lang="cs-CZ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8"/>
              </a:rPr>
              <a:t> Czech Republic</a:t>
            </a:r>
            <a:endParaRPr lang="en" sz="1400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8" name="Obdélník 177">
            <a:extLst>
              <a:ext uri="{FF2B5EF4-FFF2-40B4-BE49-F238E27FC236}">
                <a16:creationId xmlns:a16="http://schemas.microsoft.com/office/drawing/2014/main" id="{BD8076D5-A770-714F-8CEE-2B22E54C9583}"/>
              </a:ext>
            </a:extLst>
          </p:cNvPr>
          <p:cNvSpPr/>
          <p:nvPr/>
        </p:nvSpPr>
        <p:spPr>
          <a:xfrm>
            <a:off x="8228091" y="3218107"/>
            <a:ext cx="3047776" cy="23724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>
              <a:lnSpc>
                <a:spcPct val="95000"/>
              </a:lnSpc>
              <a:spcBef>
                <a:spcPts val="720"/>
              </a:spcBef>
              <a:spcAft>
                <a:spcPts val="500"/>
              </a:spcAft>
            </a:pPr>
            <a: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Instagram</a:t>
            </a:r>
            <a:b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9"/>
              </a:rPr>
              <a:t>@dzs_cz</a:t>
            </a:r>
            <a:endParaRPr lang="en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5000"/>
              </a:lnSpc>
              <a:spcBef>
                <a:spcPts val="500"/>
              </a:spcBef>
              <a:spcAft>
                <a:spcPts val="500"/>
              </a:spcAft>
            </a:pPr>
            <a:r>
              <a:rPr lang="en" sz="1400" b="1" i="1" spc="-2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Twitter</a:t>
            </a:r>
            <a:br>
              <a:rPr lang="en" sz="1400" b="1" i="1" spc="-2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spc="-1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0"/>
              </a:rPr>
              <a:t>@dzs_cz</a:t>
            </a:r>
            <a:endParaRPr lang="en" sz="1400" spc="-1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5000"/>
              </a:lnSpc>
              <a:spcBef>
                <a:spcPts val="500"/>
              </a:spcBef>
              <a:spcAft>
                <a:spcPts val="500"/>
              </a:spcAft>
            </a:pPr>
            <a: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LinkedIn</a:t>
            </a:r>
            <a:b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1"/>
              </a:rPr>
              <a:t>Dům zahraniční spolupráce</a:t>
            </a:r>
            <a:endParaRPr lang="en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5000"/>
              </a:lnSpc>
              <a:spcBef>
                <a:spcPts val="500"/>
              </a:spcBef>
            </a:pPr>
            <a:r>
              <a:rPr lang="en" sz="1400" b="1" i="1" spc="-2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YouTube</a:t>
            </a:r>
            <a:endParaRPr lang="en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5000"/>
              </a:lnSpc>
            </a:pPr>
            <a:r>
              <a:rPr lang="cs-CZ" sz="1400" spc="-1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2"/>
              </a:rPr>
              <a:t>Dům zahraniční spolupráce DZS</a:t>
            </a:r>
            <a:endParaRPr lang="cs-CZ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4" name="Grafický objekt 33">
            <a:extLst>
              <a:ext uri="{FF2B5EF4-FFF2-40B4-BE49-F238E27FC236}">
                <a16:creationId xmlns:a16="http://schemas.microsoft.com/office/drawing/2014/main" id="{3A44FC3A-EB7D-364A-B9E0-5CC85EDC24D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00197" y="850722"/>
            <a:ext cx="262890" cy="260604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BF395961-4586-C941-8E11-1496539E0525}"/>
              </a:ext>
            </a:extLst>
          </p:cNvPr>
          <p:cNvSpPr/>
          <p:nvPr userDrawn="1"/>
        </p:nvSpPr>
        <p:spPr>
          <a:xfrm>
            <a:off x="930441" y="1365961"/>
            <a:ext cx="6096000" cy="55399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sz="20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Děkujeme </a:t>
            </a:r>
            <a:br>
              <a:rPr lang="cs-CZ" sz="20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20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 pozornost.</a:t>
            </a:r>
          </a:p>
        </p:txBody>
      </p:sp>
      <p:pic>
        <p:nvPicPr>
          <p:cNvPr id="35" name="Grafický objekt 34">
            <a:extLst>
              <a:ext uri="{FF2B5EF4-FFF2-40B4-BE49-F238E27FC236}">
                <a16:creationId xmlns:a16="http://schemas.microsoft.com/office/drawing/2014/main" id="{2A3B4FD3-512C-6543-9A84-F42DD75BA686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420914" y="1942113"/>
            <a:ext cx="703444" cy="703444"/>
          </a:xfrm>
          <a:prstGeom prst="rect">
            <a:avLst/>
          </a:prstGeom>
        </p:spPr>
      </p:pic>
      <p:pic>
        <p:nvPicPr>
          <p:cNvPr id="36" name="Grafický objekt 35">
            <a:extLst>
              <a:ext uri="{FF2B5EF4-FFF2-40B4-BE49-F238E27FC236}">
                <a16:creationId xmlns:a16="http://schemas.microsoft.com/office/drawing/2014/main" id="{18FDBD1F-CF97-AC41-8165-692168DD886D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420914" y="3103985"/>
            <a:ext cx="703444" cy="22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78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Inter" panose="02000503000000020004" pitchFamily="2" charset="0"/>
                <a:ea typeface="Inter" panose="02000503000000020004" pitchFamily="2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Inter" panose="02000503000000020004" pitchFamily="2" charset="0"/>
                <a:ea typeface="Inter" panose="02000503000000020004" pitchFamily="2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Inter" panose="02000503000000020004" pitchFamily="2" charset="0"/>
                <a:ea typeface="Inter" panose="02000503000000020004" pitchFamily="2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785151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881AF35A-F88D-9E45-89BA-E6944D1A2F2D}"/>
              </a:ext>
            </a:extLst>
          </p:cNvPr>
          <p:cNvSpPr/>
          <p:nvPr/>
        </p:nvSpPr>
        <p:spPr>
          <a:xfrm>
            <a:off x="324001" y="324001"/>
            <a:ext cx="1155600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Zástupný text 23">
            <a:extLst>
              <a:ext uri="{FF2B5EF4-FFF2-40B4-BE49-F238E27FC236}">
                <a16:creationId xmlns:a16="http://schemas.microsoft.com/office/drawing/2014/main" id="{1C8A0A8D-7561-5045-A422-B51724A9F6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5842" y="1690491"/>
            <a:ext cx="5527417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1800" b="0" i="0" u="none" strike="noStrike" kern="1200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Arial"/>
                <a:sym typeface="Arial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cs-CZ"/>
              <a:t>DATUM NEBO JMÉNO</a:t>
            </a:r>
          </a:p>
        </p:txBody>
      </p:sp>
      <p:sp>
        <p:nvSpPr>
          <p:cNvPr id="10" name="Zástupný text 13">
            <a:extLst>
              <a:ext uri="{FF2B5EF4-FFF2-40B4-BE49-F238E27FC236}">
                <a16:creationId xmlns:a16="http://schemas.microsoft.com/office/drawing/2014/main" id="{054F1552-6CC5-8946-BD25-25BF4EFB6C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87786" y="2437110"/>
            <a:ext cx="5256328" cy="152486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50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PREZENTACE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07169A20-F627-704A-BD2F-D272CE988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graphicFrame>
        <p:nvGraphicFramePr>
          <p:cNvPr id="13" name="Tabulka 4">
            <a:extLst>
              <a:ext uri="{FF2B5EF4-FFF2-40B4-BE49-F238E27FC236}">
                <a16:creationId xmlns:a16="http://schemas.microsoft.com/office/drawing/2014/main" id="{AA24234A-C80A-D941-870B-ED99F65E7E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950397"/>
              </p:ext>
            </p:extLst>
          </p:nvPr>
        </p:nvGraphicFramePr>
        <p:xfrm>
          <a:off x="-5879737" y="324001"/>
          <a:ext cx="5328195" cy="2323142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5328195">
                  <a:extLst>
                    <a:ext uri="{9D8B030D-6E8A-4147-A177-3AD203B41FA5}">
                      <a16:colId xmlns:a16="http://schemas.microsoft.com/office/drawing/2014/main" val="619929011"/>
                    </a:ext>
                  </a:extLst>
                </a:gridCol>
              </a:tblGrid>
              <a:tr h="551539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DATUM NEBO JMÉNO</a:t>
                      </a:r>
                    </a:p>
                  </a:txBody>
                  <a:tcPr marL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084350"/>
                  </a:ext>
                </a:extLst>
              </a:tr>
              <a:tr h="1771603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4800" b="1" i="0">
                          <a:solidFill>
                            <a:schemeClr val="bg1"/>
                          </a:solidFill>
                          <a:latin typeface="Open Sans Semibold" panose="020B0606030504020204" pitchFamily="34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NÁZEV CELÉ </a:t>
                      </a:r>
                      <a:br>
                        <a:rPr lang="cs-CZ" sz="4800" b="1" i="0">
                          <a:solidFill>
                            <a:schemeClr val="bg1"/>
                          </a:solidFill>
                          <a:latin typeface="Open Sans Semibold" panose="020B0606030504020204" pitchFamily="34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</a:br>
                      <a:r>
                        <a:rPr lang="cs-CZ" sz="4800" b="1" i="0">
                          <a:solidFill>
                            <a:schemeClr val="bg1"/>
                          </a:solidFill>
                          <a:latin typeface="Open Sans Semibold" panose="020B0606030504020204" pitchFamily="34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PREZENTACE</a:t>
                      </a:r>
                    </a:p>
                  </a:txBody>
                  <a:tcPr marL="0">
                    <a:lnL w="12700" cmpd="sng">
                      <a:noFill/>
                    </a:lnL>
                    <a:lnR w="12700" cmpd="sng"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646406"/>
                  </a:ext>
                </a:extLst>
              </a:tr>
            </a:tbl>
          </a:graphicData>
        </a:graphic>
      </p:graphicFrame>
      <p:cxnSp>
        <p:nvCxnSpPr>
          <p:cNvPr id="18" name="Přímá spojnice 17">
            <a:extLst>
              <a:ext uri="{FF2B5EF4-FFF2-40B4-BE49-F238E27FC236}">
                <a16:creationId xmlns:a16="http://schemas.microsoft.com/office/drawing/2014/main" id="{87D9B6FB-C9FE-2E48-A09B-090DDAB0CC21}"/>
              </a:ext>
            </a:extLst>
          </p:cNvPr>
          <p:cNvCxnSpPr>
            <a:cxnSpLocks/>
          </p:cNvCxnSpPr>
          <p:nvPr/>
        </p:nvCxnSpPr>
        <p:spPr>
          <a:xfrm>
            <a:off x="3045841" y="2148114"/>
            <a:ext cx="63720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AB5A57BE-6D0E-CD42-8B38-F1A8621F454E}"/>
              </a:ext>
            </a:extLst>
          </p:cNvPr>
          <p:cNvCxnSpPr>
            <a:cxnSpLocks/>
          </p:cNvCxnSpPr>
          <p:nvPr/>
        </p:nvCxnSpPr>
        <p:spPr>
          <a:xfrm>
            <a:off x="3045841" y="4223658"/>
            <a:ext cx="637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fický objekt 20">
            <a:extLst>
              <a:ext uri="{FF2B5EF4-FFF2-40B4-BE49-F238E27FC236}">
                <a16:creationId xmlns:a16="http://schemas.microsoft.com/office/drawing/2014/main" id="{86F31557-E66A-1A4A-9195-AC03683AC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4114" y="2593424"/>
            <a:ext cx="1288172" cy="127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26531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C610C16A-F1A1-1F49-A6F7-58A5645E5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01" y="324001"/>
            <a:ext cx="11556000" cy="5404605"/>
          </a:xfrm>
          <a:prstGeom prst="rect">
            <a:avLst/>
          </a:prstGeom>
        </p:spPr>
      </p:pic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6B164C7B-65AC-7447-8898-FAE7506CEC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1480056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PREZENTACE</a:t>
            </a:r>
          </a:p>
        </p:txBody>
      </p:sp>
      <p:sp>
        <p:nvSpPr>
          <p:cNvPr id="9" name="Zástupný text 13">
            <a:extLst>
              <a:ext uri="{FF2B5EF4-FFF2-40B4-BE49-F238E27FC236}">
                <a16:creationId xmlns:a16="http://schemas.microsoft.com/office/drawing/2014/main" id="{896CE071-D5D7-0B40-BAD2-EBDCADECF3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2983392"/>
            <a:ext cx="6708795" cy="73620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6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Podtitul prezentace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7D355183-977F-0E4D-AD6F-77BFDC549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2" name="Zástupný text 23">
            <a:extLst>
              <a:ext uri="{FF2B5EF4-FFF2-40B4-BE49-F238E27FC236}">
                <a16:creationId xmlns:a16="http://schemas.microsoft.com/office/drawing/2014/main" id="{AF76F589-ED11-EF4E-BD2D-A86A0003B5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363" y="4352364"/>
            <a:ext cx="5527417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1800" b="0" i="0" u="none" strike="noStrike" kern="1200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Arial"/>
                <a:sym typeface="Arial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cs-CZ"/>
              <a:t>Datum nebo jméno</a:t>
            </a:r>
          </a:p>
        </p:txBody>
      </p: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4309FA15-420F-894C-87DA-5231AD988135}"/>
              </a:ext>
            </a:extLst>
          </p:cNvPr>
          <p:cNvCxnSpPr>
            <a:cxnSpLocks/>
          </p:cNvCxnSpPr>
          <p:nvPr/>
        </p:nvCxnSpPr>
        <p:spPr>
          <a:xfrm>
            <a:off x="978363" y="4100900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>
            <a:extLst>
              <a:ext uri="{FF2B5EF4-FFF2-40B4-BE49-F238E27FC236}">
                <a16:creationId xmlns:a16="http://schemas.microsoft.com/office/drawing/2014/main" id="{1A6FB5ED-EFAA-A04C-B4DA-17C0C8DF0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8930" y="991730"/>
            <a:ext cx="976651" cy="9766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41814274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3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/>
        </p:nvSpPr>
        <p:spPr>
          <a:xfrm>
            <a:off x="324001" y="324001"/>
            <a:ext cx="767337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87190A7-4B2D-BC4C-871E-06B69E5E7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Obrázek 2">
            <a:extLst>
              <a:ext uri="{FF2B5EF4-FFF2-40B4-BE49-F238E27FC236}">
                <a16:creationId xmlns:a16="http://schemas.microsoft.com/office/drawing/2014/main" id="{4015D842-B0EB-A94E-AB23-9D771D56C3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28" r="16826"/>
          <a:stretch/>
        </p:blipFill>
        <p:spPr>
          <a:xfrm>
            <a:off x="8003357" y="320675"/>
            <a:ext cx="3870415" cy="540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221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226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3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/>
        </p:nvSpPr>
        <p:spPr>
          <a:xfrm>
            <a:off x="324001" y="324001"/>
            <a:ext cx="767337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87190A7-4B2D-BC4C-871E-06B69E5E7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ek 5">
            <a:extLst>
              <a:ext uri="{FF2B5EF4-FFF2-40B4-BE49-F238E27FC236}">
                <a16:creationId xmlns:a16="http://schemas.microsoft.com/office/drawing/2014/main" id="{D3FC7E6C-070B-084F-AFDA-0350A33F93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66" t="12960" r="43684" b="27747"/>
          <a:stretch/>
        </p:blipFill>
        <p:spPr>
          <a:xfrm>
            <a:off x="7997371" y="324000"/>
            <a:ext cx="3866601" cy="540459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CB679610-CE9A-B741-8B54-3F69ABED4A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942"/>
          <a:stretch/>
        </p:blipFill>
        <p:spPr>
          <a:xfrm rot="16200000" flipH="1">
            <a:off x="7235968" y="1088391"/>
            <a:ext cx="5391646" cy="388268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DE2B88EF-1452-A540-B6BC-73A894ED90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630" t="2351" r="28844" b="2479"/>
          <a:stretch/>
        </p:blipFill>
        <p:spPr>
          <a:xfrm>
            <a:off x="7990450" y="324002"/>
            <a:ext cx="3889552" cy="540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10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>
          <p15:clr>
            <a:srgbClr val="FBAE40"/>
          </p15:clr>
        </p15:guide>
        <p15:guide id="2" pos="7469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3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/>
        </p:nvSpPr>
        <p:spPr>
          <a:xfrm>
            <a:off x="324001" y="324001"/>
            <a:ext cx="767337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87190A7-4B2D-BC4C-871E-06B69E5E7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 descr="Obsah obrázku osoba, interiér, zubní kartáček, příprava&#10;&#10;Popis byl vytvořen automaticky">
            <a:extLst>
              <a:ext uri="{FF2B5EF4-FFF2-40B4-BE49-F238E27FC236}">
                <a16:creationId xmlns:a16="http://schemas.microsoft.com/office/drawing/2014/main" id="{8F637D5F-F62E-7748-9809-6D80C0F7B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7371" y="323123"/>
            <a:ext cx="3882630" cy="541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3032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/>
        </p:nvSpPr>
        <p:spPr>
          <a:xfrm>
            <a:off x="324001" y="324001"/>
            <a:ext cx="767337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87190A7-4B2D-BC4C-871E-06B69E5E7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0E4D139-6706-6E42-B42A-5A6D5CC2C41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997825" y="323850"/>
            <a:ext cx="3881438" cy="54054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Vložit ilustrační obrázek</a:t>
            </a:r>
          </a:p>
        </p:txBody>
      </p:sp>
    </p:spTree>
    <p:extLst>
      <p:ext uri="{BB962C8B-B14F-4D97-AF65-F5344CB8AC3E}">
        <p14:creationId xmlns:p14="http://schemas.microsoft.com/office/powerpoint/2010/main" val="79885723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dtitu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54BB4B02-401E-AE45-AF42-14C715F9465A}"/>
              </a:ext>
            </a:extLst>
          </p:cNvPr>
          <p:cNvSpPr/>
          <p:nvPr/>
        </p:nvSpPr>
        <p:spPr>
          <a:xfrm>
            <a:off x="324001" y="324001"/>
            <a:ext cx="11556000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A7D8B845-1B91-A94F-95A4-A4558EE6F5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11" name="Zástupný text 13">
            <a:extLst>
              <a:ext uri="{FF2B5EF4-FFF2-40B4-BE49-F238E27FC236}">
                <a16:creationId xmlns:a16="http://schemas.microsoft.com/office/drawing/2014/main" id="{22F9C640-341E-C84C-B3AB-ABBD31DDDC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3"/>
            <a:ext cx="6708795" cy="306291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1BDEFF90-6D36-9E47-B894-87F7BA2C1B6C}"/>
              </a:ext>
            </a:extLst>
          </p:cNvPr>
          <p:cNvCxnSpPr>
            <a:cxnSpLocks/>
          </p:cNvCxnSpPr>
          <p:nvPr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bdélník 4">
            <a:extLst>
              <a:ext uri="{FF2B5EF4-FFF2-40B4-BE49-F238E27FC236}">
                <a16:creationId xmlns:a16="http://schemas.microsoft.com/office/drawing/2014/main" id="{CAE9EFBC-5F94-3A49-9B64-E31D8656741E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C417709-0623-3C42-BD2B-AD3DAB1022DE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E5F2D98A-DC3D-E144-938F-EB23F0A80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6805837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dtitul 2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9682A10-5739-FF4B-A471-79D1664A328A}"/>
              </a:ext>
            </a:extLst>
          </p:cNvPr>
          <p:cNvSpPr/>
          <p:nvPr/>
        </p:nvSpPr>
        <p:spPr>
          <a:xfrm>
            <a:off x="324001" y="324001"/>
            <a:ext cx="11556000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6" name="Obrázek 15" descr="Obsah obrázku osoba, interiér&#10;&#10;Popis byl vytvořen automaticky">
            <a:extLst>
              <a:ext uri="{FF2B5EF4-FFF2-40B4-BE49-F238E27FC236}">
                <a16:creationId xmlns:a16="http://schemas.microsoft.com/office/drawing/2014/main" id="{099AFCD6-3FBC-AA41-978A-A2F06F5B8E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418" r="24052"/>
          <a:stretch/>
        </p:blipFill>
        <p:spPr>
          <a:xfrm>
            <a:off x="8947051" y="322286"/>
            <a:ext cx="2948354" cy="6247325"/>
          </a:xfrm>
          <a:prstGeom prst="rect">
            <a:avLst/>
          </a:prstGeom>
        </p:spPr>
      </p:pic>
      <p:sp>
        <p:nvSpPr>
          <p:cNvPr id="6" name="Zástupný text 13">
            <a:extLst>
              <a:ext uri="{FF2B5EF4-FFF2-40B4-BE49-F238E27FC236}">
                <a16:creationId xmlns:a16="http://schemas.microsoft.com/office/drawing/2014/main" id="{9E411D20-E20A-7345-B766-EA89D00E04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F03E4401-609E-AC42-A213-AA570A543F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4"/>
            <a:ext cx="6708795" cy="12570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C646AEB-15B3-A244-AE0E-776AD65AD852}"/>
              </a:ext>
            </a:extLst>
          </p:cNvPr>
          <p:cNvCxnSpPr>
            <a:cxnSpLocks/>
          </p:cNvCxnSpPr>
          <p:nvPr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>
            <a:extLst>
              <a:ext uri="{FF2B5EF4-FFF2-40B4-BE49-F238E27FC236}">
                <a16:creationId xmlns:a16="http://schemas.microsoft.com/office/drawing/2014/main" id="{9FEBB1E2-87AA-9E4F-AAF0-2B037BF645C6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01C7A7B-7207-7742-850E-F143A5E1C956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7C55BD-3E0D-E948-BDEE-0DAFEFF6E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401" y="4138613"/>
            <a:ext cx="3834230" cy="179705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Místo pro krátký text. Místo pro krátký text, citaci. Místo pro krátký text.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D53FF836-E8AD-0544-922F-2D9A1CD104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05847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632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dtitul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9682A10-5739-FF4B-A471-79D1664A328A}"/>
              </a:ext>
            </a:extLst>
          </p:cNvPr>
          <p:cNvSpPr/>
          <p:nvPr/>
        </p:nvSpPr>
        <p:spPr>
          <a:xfrm>
            <a:off x="324001" y="324001"/>
            <a:ext cx="11556000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4C95671-EC00-D54C-997A-5C43052F2B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81"/>
          <a:stretch/>
        </p:blipFill>
        <p:spPr>
          <a:xfrm>
            <a:off x="8941633" y="318053"/>
            <a:ext cx="2946892" cy="6241774"/>
          </a:xfrm>
          <a:prstGeom prst="rect">
            <a:avLst/>
          </a:prstGeom>
        </p:spPr>
      </p:pic>
      <p:sp>
        <p:nvSpPr>
          <p:cNvPr id="6" name="Zástupný text 13">
            <a:extLst>
              <a:ext uri="{FF2B5EF4-FFF2-40B4-BE49-F238E27FC236}">
                <a16:creationId xmlns:a16="http://schemas.microsoft.com/office/drawing/2014/main" id="{9E411D20-E20A-7345-B766-EA89D00E04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F03E4401-609E-AC42-A213-AA570A543F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4"/>
            <a:ext cx="6708795" cy="12570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C646AEB-15B3-A244-AE0E-776AD65AD852}"/>
              </a:ext>
            </a:extLst>
          </p:cNvPr>
          <p:cNvCxnSpPr>
            <a:cxnSpLocks/>
          </p:cNvCxnSpPr>
          <p:nvPr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>
            <a:extLst>
              <a:ext uri="{FF2B5EF4-FFF2-40B4-BE49-F238E27FC236}">
                <a16:creationId xmlns:a16="http://schemas.microsoft.com/office/drawing/2014/main" id="{9FEBB1E2-87AA-9E4F-AAF0-2B037BF645C6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01C7A7B-7207-7742-850E-F143A5E1C956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7C55BD-3E0D-E948-BDEE-0DAFEFF6E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401" y="4138613"/>
            <a:ext cx="3834230" cy="179705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Místo pro krátký text. Místo pro krátký text, citaci. Místo pro krátký text.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D53FF836-E8AD-0544-922F-2D9A1CD104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204904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632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dtitu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9682A10-5739-FF4B-A471-79D1664A328A}"/>
              </a:ext>
            </a:extLst>
          </p:cNvPr>
          <p:cNvSpPr/>
          <p:nvPr/>
        </p:nvSpPr>
        <p:spPr>
          <a:xfrm>
            <a:off x="324001" y="324001"/>
            <a:ext cx="11556000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6C4E7287-6D41-C042-AC33-14055D532E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948738" y="324001"/>
            <a:ext cx="2930525" cy="6236449"/>
          </a:xfrm>
          <a:prstGeom prst="rect">
            <a:avLst/>
          </a:prstGeom>
        </p:spPr>
        <p:txBody>
          <a:bodyPr lIns="90000" anchor="ctr" anchorCtr="0"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podkladový obrázek</a:t>
            </a:r>
          </a:p>
          <a:p>
            <a:endParaRPr lang="cs-CZ"/>
          </a:p>
        </p:txBody>
      </p:sp>
      <p:sp>
        <p:nvSpPr>
          <p:cNvPr id="6" name="Zástupný text 13">
            <a:extLst>
              <a:ext uri="{FF2B5EF4-FFF2-40B4-BE49-F238E27FC236}">
                <a16:creationId xmlns:a16="http://schemas.microsoft.com/office/drawing/2014/main" id="{9E411D20-E20A-7345-B766-EA89D00E04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F03E4401-609E-AC42-A213-AA570A543F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4"/>
            <a:ext cx="6708795" cy="12570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C646AEB-15B3-A244-AE0E-776AD65AD852}"/>
              </a:ext>
            </a:extLst>
          </p:cNvPr>
          <p:cNvCxnSpPr>
            <a:cxnSpLocks/>
          </p:cNvCxnSpPr>
          <p:nvPr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>
            <a:extLst>
              <a:ext uri="{FF2B5EF4-FFF2-40B4-BE49-F238E27FC236}">
                <a16:creationId xmlns:a16="http://schemas.microsoft.com/office/drawing/2014/main" id="{9FEBB1E2-87AA-9E4F-AAF0-2B037BF645C6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01C7A7B-7207-7742-850E-F143A5E1C956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7C55BD-3E0D-E948-BDEE-0DAFEFF6E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401" y="4138613"/>
            <a:ext cx="3834230" cy="179705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Místo pro krátký text. Místo pro krátký next, citaci. Místo pro krátký text.</a:t>
            </a:r>
          </a:p>
        </p:txBody>
      </p:sp>
      <p:sp>
        <p:nvSpPr>
          <p:cNvPr id="7" name="Zástupný symbol obrázku 6">
            <a:extLst>
              <a:ext uri="{FF2B5EF4-FFF2-40B4-BE49-F238E27FC236}">
                <a16:creationId xmlns:a16="http://schemas.microsoft.com/office/drawing/2014/main" id="{FF9788F5-CE9A-B04C-B9C4-A115B06916F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379933" y="802637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781472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D00A7284-9324-CB4F-BD43-DB5D0269A1CB}"/>
              </a:ext>
            </a:extLst>
          </p:cNvPr>
          <p:cNvSpPr/>
          <p:nvPr/>
        </p:nvSpPr>
        <p:spPr>
          <a:xfrm>
            <a:off x="6095695" y="324001"/>
            <a:ext cx="5784306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F25C6A4-C2A7-CC42-A27C-7ABE0021C1B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0EF3A8F-C860-F44E-9C87-D8AFE7E42E1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B873DBED-C9D5-A04B-BB12-0462ADD9C6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5" t="521" r="46684"/>
          <a:stretch/>
        </p:blipFill>
        <p:spPr>
          <a:xfrm>
            <a:off x="323268" y="324001"/>
            <a:ext cx="5784306" cy="6236456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2A1FA05E-A187-384C-8B31-3E5AA541ECEB}"/>
              </a:ext>
            </a:extLst>
          </p:cNvPr>
          <p:cNvSpPr/>
          <p:nvPr/>
        </p:nvSpPr>
        <p:spPr>
          <a:xfrm>
            <a:off x="7379369" y="1716507"/>
            <a:ext cx="3240505" cy="3240505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06EA7F9A-B379-3D45-B13C-C961246465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2084" y="2037349"/>
            <a:ext cx="2695074" cy="16568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B329C8A3-9DB4-3D4B-AEB2-BB9E00E79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3328" y="4024167"/>
            <a:ext cx="611846" cy="6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428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D00A7284-9324-CB4F-BD43-DB5D0269A1CB}"/>
              </a:ext>
            </a:extLst>
          </p:cNvPr>
          <p:cNvSpPr/>
          <p:nvPr/>
        </p:nvSpPr>
        <p:spPr>
          <a:xfrm>
            <a:off x="6095695" y="324001"/>
            <a:ext cx="5784306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F25C6A4-C2A7-CC42-A27C-7ABE0021C1B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0EF3A8F-C860-F44E-9C87-D8AFE7E42E1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A1FA05E-A187-384C-8B31-3E5AA541ECEB}"/>
              </a:ext>
            </a:extLst>
          </p:cNvPr>
          <p:cNvSpPr/>
          <p:nvPr/>
        </p:nvSpPr>
        <p:spPr>
          <a:xfrm>
            <a:off x="7379369" y="1716507"/>
            <a:ext cx="3240505" cy="3240505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06EA7F9A-B379-3D45-B13C-C961246465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2084" y="2037349"/>
            <a:ext cx="2695074" cy="188753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sp>
        <p:nvSpPr>
          <p:cNvPr id="10" name="Zástupný symbol obrázku 3">
            <a:extLst>
              <a:ext uri="{FF2B5EF4-FFF2-40B4-BE49-F238E27FC236}">
                <a16:creationId xmlns:a16="http://schemas.microsoft.com/office/drawing/2014/main" id="{BF2507BF-A8C7-854A-BAA6-3E15D96CC98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694" y="324001"/>
            <a:ext cx="5784001" cy="62364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obrázek</a:t>
            </a:r>
          </a:p>
          <a:p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FE847A5B-CE3F-C34A-88AC-C9C42AADB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3328" y="4024167"/>
            <a:ext cx="611846" cy="6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720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DBF48545-2D8F-9D47-80D4-CE8B315BE5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" t="3072" r="543" b="1928"/>
          <a:stretch/>
        </p:blipFill>
        <p:spPr>
          <a:xfrm flipH="1">
            <a:off x="309489" y="338069"/>
            <a:ext cx="11570512" cy="6236443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87DD43D2-81F3-ED42-98D9-07ECB9B589DF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589864C5-C96C-3542-A234-A30FDE9F697E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EBD360D-4D9E-DC4B-963F-220D3C76362F}"/>
              </a:ext>
            </a:extLst>
          </p:cNvPr>
          <p:cNvSpPr/>
          <p:nvPr/>
        </p:nvSpPr>
        <p:spPr>
          <a:xfrm>
            <a:off x="1595368" y="1716507"/>
            <a:ext cx="3240505" cy="3240505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BDCE3597-137E-204E-A19E-8544892BE7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8083" y="2037348"/>
            <a:ext cx="2695074" cy="184533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Citace, krátký text. Místo pro krátký next, citaci. Bílý text na podkladovém celostránkovém obrázku.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D90ED58C-ADFF-2E4D-8AD3-CED290F97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880" y="4081319"/>
            <a:ext cx="611846" cy="6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120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0">
          <p15:clr>
            <a:srgbClr val="FBAE40"/>
          </p15:clr>
        </p15:guide>
        <p15:guide id="2" orient="horz" pos="4133">
          <p15:clr>
            <a:srgbClr val="FBAE40"/>
          </p15:clr>
        </p15:guide>
        <p15:guide id="3" pos="189">
          <p15:clr>
            <a:srgbClr val="FBAE40"/>
          </p15:clr>
        </p15:guide>
        <p15:guide id="4" pos="7491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91104F9-37D7-FF46-9180-A62E16FE5B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58" r="4315" b="2260"/>
          <a:stretch/>
        </p:blipFill>
        <p:spPr>
          <a:xfrm>
            <a:off x="309510" y="285750"/>
            <a:ext cx="11570966" cy="6275224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87DD43D2-81F3-ED42-98D9-07ECB9B589DF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589864C5-C96C-3542-A234-A30FDE9F697E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BDCE3597-137E-204E-A19E-8544892BE7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8495" y="1765883"/>
            <a:ext cx="2695074" cy="246431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Bílý text na podkladové fotce nebo obrázku, moto, citace, nebo krátký úryvek textu, sdělení, odstavec textu, zarovnaný na praporek vlevo. Je nutné dbát na čitelnost.  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799966F6-A327-9B48-A1CA-5A1CCD25D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063" y="1276327"/>
            <a:ext cx="262890" cy="260604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3D33D3ED-15AB-844D-9E01-3B7B75A754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062" y="4401782"/>
            <a:ext cx="611846" cy="6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9764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obrázku 3">
            <a:extLst>
              <a:ext uri="{FF2B5EF4-FFF2-40B4-BE49-F238E27FC236}">
                <a16:creationId xmlns:a16="http://schemas.microsoft.com/office/drawing/2014/main" id="{D0D3CEDE-1110-424D-9EE8-0BD596ECF4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694" y="324001"/>
            <a:ext cx="11568307" cy="623644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celostránkový podkladový obrázek</a:t>
            </a:r>
          </a:p>
          <a:p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7DD43D2-81F3-ED42-98D9-07ECB9B589DF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589864C5-C96C-3542-A234-A30FDE9F697E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Zástupný text 2">
            <a:extLst>
              <a:ext uri="{FF2B5EF4-FFF2-40B4-BE49-F238E27FC236}">
                <a16:creationId xmlns:a16="http://schemas.microsoft.com/office/drawing/2014/main" id="{A526ADD8-1B6A-304A-914D-A8E39AD8C6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8495" y="1780169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Bílý text na podkladové fotce nebo obrázku, moto, citace, nebo krátký úryvek textu, sdělení, odstavec textu, zarovnaný na praporek vlevo. Je nutné dbát na čitelnost.  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F43C0955-476F-9F46-B10C-BD6E8723B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063" y="1276327"/>
            <a:ext cx="262890" cy="26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26164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449BF26-097A-7A44-85C8-FE94CE28C629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15F338C-5C5C-6B49-A8E9-1C845A9E0742}"/>
              </a:ext>
            </a:extLst>
          </p:cNvPr>
          <p:cNvSpPr/>
          <p:nvPr/>
        </p:nvSpPr>
        <p:spPr>
          <a:xfrm>
            <a:off x="8165432" y="0"/>
            <a:ext cx="402656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7DDC2B8-CCB7-C847-9993-27DFFACBA52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A681B12A-AE34-584B-90C1-639D0646FFAD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6E6DB546-1286-4B47-BBE9-21ADCE1D9F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33246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CF66424B-DB73-E147-91DF-5A67320E3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5814" y="1547793"/>
            <a:ext cx="262890" cy="260604"/>
          </a:xfrm>
          <a:prstGeom prst="rect">
            <a:avLst/>
          </a:prstGeom>
        </p:spPr>
      </p:pic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A1121E60-9AA3-D74A-879D-FD607C72A7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6185" y="832420"/>
            <a:ext cx="4978843" cy="89790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Nadpis grafiky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7660621-1FB0-E644-8D4F-94ADE7FD9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018" y="2454441"/>
            <a:ext cx="1430747" cy="143074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17AF609-45C0-0E43-8432-FCAFEF330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018" y="4315327"/>
            <a:ext cx="1430747" cy="1430747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72B05287-FD26-6046-A34A-76144B0F33D6}"/>
              </a:ext>
            </a:extLst>
          </p:cNvPr>
          <p:cNvCxnSpPr>
            <a:cxnSpLocks/>
          </p:cNvCxnSpPr>
          <p:nvPr/>
        </p:nvCxnSpPr>
        <p:spPr>
          <a:xfrm>
            <a:off x="2555765" y="3169814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ástupný text 13">
            <a:extLst>
              <a:ext uri="{FF2B5EF4-FFF2-40B4-BE49-F238E27FC236}">
                <a16:creationId xmlns:a16="http://schemas.microsoft.com/office/drawing/2014/main" id="{49120D5D-20F6-DB4B-8CB0-D6024A91FB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16186" y="2612492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2" name="Zástupný text 13">
            <a:extLst>
              <a:ext uri="{FF2B5EF4-FFF2-40B4-BE49-F238E27FC236}">
                <a16:creationId xmlns:a16="http://schemas.microsoft.com/office/drawing/2014/main" id="{8E1E22F1-3E16-B643-BECE-4E73CB7FCB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42292" y="1949012"/>
            <a:ext cx="1743519" cy="126753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60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4" name="Zástupný text 13">
            <a:extLst>
              <a:ext uri="{FF2B5EF4-FFF2-40B4-BE49-F238E27FC236}">
                <a16:creationId xmlns:a16="http://schemas.microsoft.com/office/drawing/2014/main" id="{8D2C86F2-EFAD-EE47-9CE0-FB52BFD6B5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16186" y="3334386"/>
            <a:ext cx="4026568" cy="61794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900ADE6F-B321-A640-9ACF-357834F78FE5}"/>
              </a:ext>
            </a:extLst>
          </p:cNvPr>
          <p:cNvCxnSpPr>
            <a:cxnSpLocks/>
          </p:cNvCxnSpPr>
          <p:nvPr/>
        </p:nvCxnSpPr>
        <p:spPr>
          <a:xfrm>
            <a:off x="2555765" y="5062782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ástupný text 13">
            <a:extLst>
              <a:ext uri="{FF2B5EF4-FFF2-40B4-BE49-F238E27FC236}">
                <a16:creationId xmlns:a16="http://schemas.microsoft.com/office/drawing/2014/main" id="{943E092F-C8A3-A648-8DA0-ABEFA0045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16186" y="4505460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7" name="Zástupný text 13">
            <a:extLst>
              <a:ext uri="{FF2B5EF4-FFF2-40B4-BE49-F238E27FC236}">
                <a16:creationId xmlns:a16="http://schemas.microsoft.com/office/drawing/2014/main" id="{B8A962E3-9E01-EB4D-B809-DBE63258CA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42292" y="3841980"/>
            <a:ext cx="1743519" cy="126753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60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8" name="Zástupný text 13">
            <a:extLst>
              <a:ext uri="{FF2B5EF4-FFF2-40B4-BE49-F238E27FC236}">
                <a16:creationId xmlns:a16="http://schemas.microsoft.com/office/drawing/2014/main" id="{9027C8A2-B724-574A-BDE8-BCA6457834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16186" y="5227354"/>
            <a:ext cx="4026568" cy="61794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27280387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449BF26-097A-7A44-85C8-FE94CE28C629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15F338C-5C5C-6B49-A8E9-1C845A9E0742}"/>
              </a:ext>
            </a:extLst>
          </p:cNvPr>
          <p:cNvSpPr/>
          <p:nvPr/>
        </p:nvSpPr>
        <p:spPr>
          <a:xfrm>
            <a:off x="8165432" y="0"/>
            <a:ext cx="402656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7DDC2B8-CCB7-C847-9993-27DFFACBA52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A681B12A-AE34-584B-90C1-639D0646FFAD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6E6DB546-1286-4B47-BBE9-21ADCE1D9F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33246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CF66424B-DB73-E147-91DF-5A67320E3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5814" y="1547793"/>
            <a:ext cx="262890" cy="260604"/>
          </a:xfrm>
          <a:prstGeom prst="rect">
            <a:avLst/>
          </a:prstGeom>
        </p:spPr>
      </p:pic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A1121E60-9AA3-D74A-879D-FD607C72A7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6186" y="832420"/>
            <a:ext cx="4838166" cy="58841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Nadpis grafiky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7660621-1FB0-E644-8D4F-94ADE7FD9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0900" y="1871002"/>
            <a:ext cx="1324865" cy="132486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17AF609-45C0-0E43-8432-FCAFEF330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6945" y="3390311"/>
            <a:ext cx="1328819" cy="1328819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72B05287-FD26-6046-A34A-76144B0F33D6}"/>
              </a:ext>
            </a:extLst>
          </p:cNvPr>
          <p:cNvCxnSpPr>
            <a:cxnSpLocks/>
          </p:cNvCxnSpPr>
          <p:nvPr/>
        </p:nvCxnSpPr>
        <p:spPr>
          <a:xfrm>
            <a:off x="2555765" y="2536765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ástupný text 13">
            <a:extLst>
              <a:ext uri="{FF2B5EF4-FFF2-40B4-BE49-F238E27FC236}">
                <a16:creationId xmlns:a16="http://schemas.microsoft.com/office/drawing/2014/main" id="{49120D5D-20F6-DB4B-8CB0-D6024A91FB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16186" y="1979443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2" name="Zástupný text 13">
            <a:extLst>
              <a:ext uri="{FF2B5EF4-FFF2-40B4-BE49-F238E27FC236}">
                <a16:creationId xmlns:a16="http://schemas.microsoft.com/office/drawing/2014/main" id="{8E1E22F1-3E16-B643-BECE-4E73CB7FCB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42292" y="1814732"/>
            <a:ext cx="1752403" cy="76876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54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4" name="Zástupný text 13">
            <a:extLst>
              <a:ext uri="{FF2B5EF4-FFF2-40B4-BE49-F238E27FC236}">
                <a16:creationId xmlns:a16="http://schemas.microsoft.com/office/drawing/2014/main" id="{8D2C86F2-EFAD-EE47-9CE0-FB52BFD6B5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16186" y="2701337"/>
            <a:ext cx="4026568" cy="46389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900ADE6F-B321-A640-9ACF-357834F78FE5}"/>
              </a:ext>
            </a:extLst>
          </p:cNvPr>
          <p:cNvCxnSpPr>
            <a:cxnSpLocks/>
          </p:cNvCxnSpPr>
          <p:nvPr/>
        </p:nvCxnSpPr>
        <p:spPr>
          <a:xfrm>
            <a:off x="2555765" y="4063975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ástupný text 13">
            <a:extLst>
              <a:ext uri="{FF2B5EF4-FFF2-40B4-BE49-F238E27FC236}">
                <a16:creationId xmlns:a16="http://schemas.microsoft.com/office/drawing/2014/main" id="{943E092F-C8A3-A648-8DA0-ABEFA0045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16186" y="3506653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7" name="Zástupný text 13">
            <a:extLst>
              <a:ext uri="{FF2B5EF4-FFF2-40B4-BE49-F238E27FC236}">
                <a16:creationId xmlns:a16="http://schemas.microsoft.com/office/drawing/2014/main" id="{B8A962E3-9E01-EB4D-B809-DBE63258CA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42292" y="3319974"/>
            <a:ext cx="1752403" cy="79073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54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8" name="Zástupný text 13">
            <a:extLst>
              <a:ext uri="{FF2B5EF4-FFF2-40B4-BE49-F238E27FC236}">
                <a16:creationId xmlns:a16="http://schemas.microsoft.com/office/drawing/2014/main" id="{9027C8A2-B724-574A-BDE8-BCA6457834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16186" y="4228548"/>
            <a:ext cx="4026568" cy="4559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201112E4-4C16-9746-B031-113C4FCB908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26945" y="4892781"/>
            <a:ext cx="1328819" cy="1328819"/>
          </a:xfrm>
          <a:prstGeom prst="rect">
            <a:avLst/>
          </a:prstGeom>
        </p:spPr>
      </p:pic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C1CDD3F0-4CDA-5C47-A337-2EDF50B7BF83}"/>
              </a:ext>
            </a:extLst>
          </p:cNvPr>
          <p:cNvCxnSpPr>
            <a:cxnSpLocks/>
          </p:cNvCxnSpPr>
          <p:nvPr/>
        </p:nvCxnSpPr>
        <p:spPr>
          <a:xfrm>
            <a:off x="2555765" y="5566445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433FDAC5-8177-4147-BF73-ACC5AE912D2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16186" y="5009123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30" name="Zástupný text 13">
            <a:extLst>
              <a:ext uri="{FF2B5EF4-FFF2-40B4-BE49-F238E27FC236}">
                <a16:creationId xmlns:a16="http://schemas.microsoft.com/office/drawing/2014/main" id="{81699AAE-6FD9-9144-9C80-E0297C6A9C4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42292" y="4822444"/>
            <a:ext cx="1752403" cy="79073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54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31" name="Zástupný text 13">
            <a:extLst>
              <a:ext uri="{FF2B5EF4-FFF2-40B4-BE49-F238E27FC236}">
                <a16:creationId xmlns:a16="http://schemas.microsoft.com/office/drawing/2014/main" id="{DE1E20A5-0211-EF40-A5A9-0847AAA401F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6186" y="5731018"/>
            <a:ext cx="4026568" cy="4559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8502376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1B1732C-13D0-644B-908E-5949D2E5CEA8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125538" y="2462213"/>
            <a:ext cx="6569075" cy="39385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B9534EF-76E5-DD45-AA91-5B71E5B5576C}"/>
              </a:ext>
            </a:extLst>
          </p:cNvPr>
          <p:cNvSpPr/>
          <p:nvPr/>
        </p:nvSpPr>
        <p:spPr>
          <a:xfrm>
            <a:off x="8165432" y="0"/>
            <a:ext cx="402656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E74C3F4E-9A92-8346-A590-85D4640FD2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33246" y="2967622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021EFF38-70A0-5D4C-B698-81D3CC80B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5814" y="2478067"/>
            <a:ext cx="262890" cy="260604"/>
          </a:xfrm>
          <a:prstGeom prst="rect">
            <a:avLst/>
          </a:prstGeom>
        </p:spPr>
      </p:pic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E1F14721-0A7A-E54C-9774-CB04BB447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5539" y="832420"/>
            <a:ext cx="6541353" cy="90705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Barevný nadpis grafiky</a:t>
            </a:r>
          </a:p>
        </p:txBody>
      </p: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54C84702-CCF3-5048-846F-9E84F8EB23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39" y="1762862"/>
            <a:ext cx="6569489" cy="64468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Podnadpis</a:t>
            </a:r>
          </a:p>
        </p:txBody>
      </p:sp>
    </p:spTree>
    <p:extLst>
      <p:ext uri="{BB962C8B-B14F-4D97-AF65-F5344CB8AC3E}">
        <p14:creationId xmlns:p14="http://schemas.microsoft.com/office/powerpoint/2010/main" val="338922139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C6AE0C5E-9A93-4047-985A-A6E43EBB3D5D}"/>
              </a:ext>
            </a:extLst>
          </p:cNvPr>
          <p:cNvSpPr/>
          <p:nvPr/>
        </p:nvSpPr>
        <p:spPr>
          <a:xfrm>
            <a:off x="9068704" y="3029209"/>
            <a:ext cx="2811296" cy="35312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E74C3F4E-9A92-8346-A590-85D4640FD2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00672" y="3501573"/>
            <a:ext cx="2223899" cy="206923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E1F14721-0A7A-E54C-9774-CB04BB447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5539" y="832420"/>
            <a:ext cx="7123670" cy="90705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Barevný nadpis grafiky</a:t>
            </a:r>
          </a:p>
        </p:txBody>
      </p: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54C84702-CCF3-5048-846F-9E84F8EB23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39" y="1762862"/>
            <a:ext cx="7123670" cy="64468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Podnadpis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187A238-FF61-024F-B34A-D485E3D6B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8702" y="324001"/>
            <a:ext cx="2811296" cy="2705209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72CB8688-AD79-3945-B285-09F1659C20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309331" y="5645772"/>
            <a:ext cx="708632" cy="708632"/>
          </a:xfrm>
          <a:prstGeom prst="rect">
            <a:avLst/>
          </a:prstGeom>
        </p:spPr>
      </p:pic>
      <p:sp>
        <p:nvSpPr>
          <p:cNvPr id="12" name="Zástupný obsah 5">
            <a:extLst>
              <a:ext uri="{FF2B5EF4-FFF2-40B4-BE49-F238E27FC236}">
                <a16:creationId xmlns:a16="http://schemas.microsoft.com/office/drawing/2014/main" id="{4ED130F4-34D6-3A4F-8318-F21264C1BC97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125538" y="2462213"/>
            <a:ext cx="6569075" cy="39385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ilustraci, graf...</a:t>
            </a:r>
          </a:p>
        </p:txBody>
      </p:sp>
    </p:spTree>
    <p:extLst>
      <p:ext uri="{BB962C8B-B14F-4D97-AF65-F5344CB8AC3E}">
        <p14:creationId xmlns:p14="http://schemas.microsoft.com/office/powerpoint/2010/main" val="346504151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C6AE0C5E-9A93-4047-985A-A6E43EBB3D5D}"/>
              </a:ext>
            </a:extLst>
          </p:cNvPr>
          <p:cNvSpPr/>
          <p:nvPr/>
        </p:nvSpPr>
        <p:spPr>
          <a:xfrm>
            <a:off x="9068704" y="3029209"/>
            <a:ext cx="2811296" cy="35312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E74C3F4E-9A92-8346-A590-85D4640FD2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00672" y="3501573"/>
            <a:ext cx="2223899" cy="209737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E1F14721-0A7A-E54C-9774-CB04BB447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5539" y="832420"/>
            <a:ext cx="7123670" cy="90705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Barevný nadpis grafiky</a:t>
            </a:r>
          </a:p>
        </p:txBody>
      </p: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54C84702-CCF3-5048-846F-9E84F8EB23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39" y="1762862"/>
            <a:ext cx="7123670" cy="1666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 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72CB8688-AD79-3945-B285-09F1659C20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09331" y="5645772"/>
            <a:ext cx="708632" cy="708632"/>
          </a:xfrm>
          <a:prstGeom prst="rect">
            <a:avLst/>
          </a:prstGeom>
        </p:spPr>
      </p:pic>
      <p:sp>
        <p:nvSpPr>
          <p:cNvPr id="12" name="Zástupný symbol obrázku 3">
            <a:extLst>
              <a:ext uri="{FF2B5EF4-FFF2-40B4-BE49-F238E27FC236}">
                <a16:creationId xmlns:a16="http://schemas.microsoft.com/office/drawing/2014/main" id="{A83653AF-2AE7-A24D-B86A-28A5548F41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068704" y="324001"/>
            <a:ext cx="2811297" cy="27052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obrázek</a:t>
            </a:r>
          </a:p>
          <a:p>
            <a:endParaRPr lang="cs-CZ"/>
          </a:p>
        </p:txBody>
      </p:sp>
      <p:sp>
        <p:nvSpPr>
          <p:cNvPr id="15" name="Zástupný text 13">
            <a:extLst>
              <a:ext uri="{FF2B5EF4-FFF2-40B4-BE49-F238E27FC236}">
                <a16:creationId xmlns:a16="http://schemas.microsoft.com/office/drawing/2014/main" id="{A7BC3684-29E5-FE4D-9EAA-5C981742E27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25539" y="4297515"/>
            <a:ext cx="1858293" cy="1666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0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Titulek vložené grafiky</a:t>
            </a:r>
          </a:p>
        </p:txBody>
      </p:sp>
      <p:sp>
        <p:nvSpPr>
          <p:cNvPr id="17" name="Zástupný obsah 5">
            <a:extLst>
              <a:ext uri="{FF2B5EF4-FFF2-40B4-BE49-F238E27FC236}">
                <a16:creationId xmlns:a16="http://schemas.microsoft.com/office/drawing/2014/main" id="{F91DDD43-305E-C44A-9EC2-0B2CD51FF07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193488" y="3657967"/>
            <a:ext cx="5064247" cy="274283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ilustraci, graf...</a:t>
            </a:r>
          </a:p>
        </p:txBody>
      </p:sp>
    </p:spTree>
    <p:extLst>
      <p:ext uri="{BB962C8B-B14F-4D97-AF65-F5344CB8AC3E}">
        <p14:creationId xmlns:p14="http://schemas.microsoft.com/office/powerpoint/2010/main" val="308915489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71B8784-C8CF-074F-968C-196F97CB3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8109" y="511858"/>
            <a:ext cx="5746051" cy="5746051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09161FB-C17A-6C4B-A2C8-9DB6FEBCB444}"/>
              </a:ext>
            </a:extLst>
          </p:cNvPr>
          <p:cNvSpPr/>
          <p:nvPr/>
        </p:nvSpPr>
        <p:spPr>
          <a:xfrm>
            <a:off x="1595368" y="1716507"/>
            <a:ext cx="3240505" cy="3240505"/>
          </a:xfrm>
          <a:prstGeom prst="rect">
            <a:avLst/>
          </a:prstGeom>
          <a:noFill/>
          <a:ln w="88900">
            <a:solidFill>
              <a:srgbClr val="FEC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8083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</p:spTree>
    <p:extLst>
      <p:ext uri="{BB962C8B-B14F-4D97-AF65-F5344CB8AC3E}">
        <p14:creationId xmlns:p14="http://schemas.microsoft.com/office/powerpoint/2010/main" val="110171977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09161FB-C17A-6C4B-A2C8-9DB6FEBCB444}"/>
              </a:ext>
            </a:extLst>
          </p:cNvPr>
          <p:cNvSpPr/>
          <p:nvPr/>
        </p:nvSpPr>
        <p:spPr>
          <a:xfrm>
            <a:off x="1595368" y="1716507"/>
            <a:ext cx="3240505" cy="3240505"/>
          </a:xfrm>
          <a:prstGeom prst="rect">
            <a:avLst/>
          </a:prstGeom>
          <a:noFill/>
          <a:ln w="88900">
            <a:solidFill>
              <a:srgbClr val="FEC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8083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sp>
        <p:nvSpPr>
          <p:cNvPr id="11" name="Zástupný symbol obrázku 3">
            <a:extLst>
              <a:ext uri="{FF2B5EF4-FFF2-40B4-BE49-F238E27FC236}">
                <a16:creationId xmlns:a16="http://schemas.microsoft.com/office/drawing/2014/main" id="{3A49A577-0B02-B34E-95C8-B1553BBB478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58063" y="324001"/>
            <a:ext cx="6521938" cy="6236449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grafiku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179299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1EFCD1A-FDFB-8C49-A6DB-EF5B60BE1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763" y="669760"/>
            <a:ext cx="5746051" cy="5746051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1" y="1989222"/>
            <a:ext cx="3161321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033E1799-5DD8-7648-AA0C-A85D81025295}"/>
              </a:ext>
            </a:extLst>
          </p:cNvPr>
          <p:cNvCxnSpPr>
            <a:cxnSpLocks/>
          </p:cNvCxnSpPr>
          <p:nvPr/>
        </p:nvCxnSpPr>
        <p:spPr>
          <a:xfrm>
            <a:off x="1361693" y="4497068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55DEAC11-930C-5D45-9E87-9A0C4020AA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1731" y="4680692"/>
            <a:ext cx="3834230" cy="78605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Text, citující</a:t>
            </a:r>
          </a:p>
        </p:txBody>
      </p:sp>
    </p:spTree>
    <p:extLst>
      <p:ext uri="{BB962C8B-B14F-4D97-AF65-F5344CB8AC3E}">
        <p14:creationId xmlns:p14="http://schemas.microsoft.com/office/powerpoint/2010/main" val="349088524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660561E4-7392-0941-961A-08D138CDD6C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1" y="1106906"/>
            <a:ext cx="3161321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033E1799-5DD8-7648-AA0C-A85D81025295}"/>
              </a:ext>
            </a:extLst>
          </p:cNvPr>
          <p:cNvCxnSpPr>
            <a:cxnSpLocks/>
          </p:cNvCxnSpPr>
          <p:nvPr/>
        </p:nvCxnSpPr>
        <p:spPr>
          <a:xfrm>
            <a:off x="1361693" y="3614752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55DEAC11-930C-5D45-9E87-9A0C4020AA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1731" y="3798376"/>
            <a:ext cx="3834230" cy="78605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Text, citující</a:t>
            </a:r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DA05F0A3-9CE6-CF4A-9035-11E70CCD5A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1693" y="5219207"/>
            <a:ext cx="3161320" cy="135040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</p:spTree>
    <p:extLst>
      <p:ext uri="{BB962C8B-B14F-4D97-AF65-F5344CB8AC3E}">
        <p14:creationId xmlns:p14="http://schemas.microsoft.com/office/powerpoint/2010/main" val="26281139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90116C65-F0BB-3E41-B86F-5AF4501A3D2C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2566738"/>
            <a:ext cx="3161282" cy="107482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DA05F0A3-9CE6-CF4A-9035-11E70CCD5A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1693" y="4019740"/>
            <a:ext cx="3161320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F5766B58-5041-7443-B537-6A78590E0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3477" y="588800"/>
            <a:ext cx="1091141" cy="109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3053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CA655009-1D7A-3D44-8F4C-3B88CC34F80F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0A2806BE-6DA5-924E-A536-6740DE226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4086" y="4710083"/>
            <a:ext cx="1498693" cy="1498693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850BEB6E-FDAD-A84D-A8CA-B192055C9B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77088" y="2863905"/>
            <a:ext cx="3011805" cy="2391051"/>
          </a:xfrm>
          <a:prstGeom prst="rect">
            <a:avLst/>
          </a:prstGeom>
        </p:spPr>
      </p:pic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DA05F0A3-9CE6-CF4A-9035-11E70CCD5A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30188" y="3107411"/>
            <a:ext cx="2492826" cy="136833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Citace, krátký text. Místo pro krátký next, citaci. </a:t>
            </a:r>
          </a:p>
        </p:txBody>
      </p:sp>
    </p:spTree>
    <p:extLst>
      <p:ext uri="{BB962C8B-B14F-4D97-AF65-F5344CB8AC3E}">
        <p14:creationId xmlns:p14="http://schemas.microsoft.com/office/powerpoint/2010/main" val="95327491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FDFC64C1-DF75-7849-A326-7BCA5B560339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97D87F11-27A3-4F47-8DA7-7BE3D6E656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1732" y="293553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Černý text ke grafice vpravo, moto, citace, nebo krátký úryvek textu, sdělení, odstavec textu, zarovnaný na praporek vlevo.</a:t>
            </a:r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43C7FD22-186B-684F-8EB7-E2F0BA27A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4300" y="2445983"/>
            <a:ext cx="262890" cy="26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8710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1EE98A6A-0BA4-C442-9CA8-86BCB6445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7307" y="485273"/>
            <a:ext cx="1343527" cy="1343527"/>
          </a:xfrm>
          <a:prstGeom prst="rect">
            <a:avLst/>
          </a:prstGeom>
        </p:spPr>
      </p:pic>
      <p:sp>
        <p:nvSpPr>
          <p:cNvPr id="25" name="Zástupný text 2">
            <a:extLst>
              <a:ext uri="{FF2B5EF4-FFF2-40B4-BE49-F238E27FC236}">
                <a16:creationId xmlns:a16="http://schemas.microsoft.com/office/drawing/2014/main" id="{23BD9A1A-D2FA-9444-A41B-6AF9DD3B2A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61693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28" name="Zástupný text 2">
            <a:extLst>
              <a:ext uri="{FF2B5EF4-FFF2-40B4-BE49-F238E27FC236}">
                <a16:creationId xmlns:a16="http://schemas.microsoft.com/office/drawing/2014/main" id="{28202AC3-A276-0E4A-A0C1-5B3F92A976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29" name="Zástupný text 2">
            <a:extLst>
              <a:ext uri="{FF2B5EF4-FFF2-40B4-BE49-F238E27FC236}">
                <a16:creationId xmlns:a16="http://schemas.microsoft.com/office/drawing/2014/main" id="{4A854753-E60B-DC42-8D1E-0B132C15018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17853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0" name="Zástupný text 2">
            <a:extLst>
              <a:ext uri="{FF2B5EF4-FFF2-40B4-BE49-F238E27FC236}">
                <a16:creationId xmlns:a16="http://schemas.microsoft.com/office/drawing/2014/main" id="{88A0B9E1-337C-394C-96E7-B47EA729D85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17814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1" name="Zástupný text 2">
            <a:extLst>
              <a:ext uri="{FF2B5EF4-FFF2-40B4-BE49-F238E27FC236}">
                <a16:creationId xmlns:a16="http://schemas.microsoft.com/office/drawing/2014/main" id="{8559FFB5-114E-8C43-8B25-84D445A8230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20811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2" name="Zástupný text 2">
            <a:extLst>
              <a:ext uri="{FF2B5EF4-FFF2-40B4-BE49-F238E27FC236}">
                <a16:creationId xmlns:a16="http://schemas.microsoft.com/office/drawing/2014/main" id="{B61DD56C-E440-6F4C-9C4B-41A3C1497B0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220772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3" name="Zástupný text 2">
            <a:extLst>
              <a:ext uri="{FF2B5EF4-FFF2-40B4-BE49-F238E27FC236}">
                <a16:creationId xmlns:a16="http://schemas.microsoft.com/office/drawing/2014/main" id="{DEA9C325-600E-024F-9F6B-A50CFCC9575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687564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4" name="Zástupný text 2">
            <a:extLst>
              <a:ext uri="{FF2B5EF4-FFF2-40B4-BE49-F238E27FC236}">
                <a16:creationId xmlns:a16="http://schemas.microsoft.com/office/drawing/2014/main" id="{4FF8A6CA-CC27-9642-8810-15B27B11BC9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687525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3711E52A-B3B1-5A44-8D42-E72BC70C7522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E43C35DE-8347-8642-85FF-80795EBF33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04CE0764-695E-274E-BDF3-DE6196CDB8E6}"/>
              </a:ext>
            </a:extLst>
          </p:cNvPr>
          <p:cNvCxnSpPr>
            <a:cxnSpLocks/>
          </p:cNvCxnSpPr>
          <p:nvPr/>
        </p:nvCxnSpPr>
        <p:spPr>
          <a:xfrm flipV="1">
            <a:off x="2353221" y="2814084"/>
            <a:ext cx="1433873" cy="4036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26">
            <a:extLst>
              <a:ext uri="{FF2B5EF4-FFF2-40B4-BE49-F238E27FC236}">
                <a16:creationId xmlns:a16="http://schemas.microsoft.com/office/drawing/2014/main" id="{8B1C1297-148C-7446-887A-2BEEAEB515BC}"/>
              </a:ext>
            </a:extLst>
          </p:cNvPr>
          <p:cNvCxnSpPr>
            <a:cxnSpLocks/>
          </p:cNvCxnSpPr>
          <p:nvPr/>
        </p:nvCxnSpPr>
        <p:spPr>
          <a:xfrm flipV="1">
            <a:off x="4799856" y="2814084"/>
            <a:ext cx="1433873" cy="4036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nice 36">
            <a:extLst>
              <a:ext uri="{FF2B5EF4-FFF2-40B4-BE49-F238E27FC236}">
                <a16:creationId xmlns:a16="http://schemas.microsoft.com/office/drawing/2014/main" id="{9B6F4B34-55D7-C74D-9284-4864B7D41E19}"/>
              </a:ext>
            </a:extLst>
          </p:cNvPr>
          <p:cNvCxnSpPr>
            <a:cxnSpLocks/>
          </p:cNvCxnSpPr>
          <p:nvPr/>
        </p:nvCxnSpPr>
        <p:spPr>
          <a:xfrm flipV="1">
            <a:off x="7248128" y="2814084"/>
            <a:ext cx="1433873" cy="4036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>
            <a:extLst>
              <a:ext uri="{FF2B5EF4-FFF2-40B4-BE49-F238E27FC236}">
                <a16:creationId xmlns:a16="http://schemas.microsoft.com/office/drawing/2014/main" id="{AE63D778-135F-C648-970C-1353A1F20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019" y="2308123"/>
            <a:ext cx="1015180" cy="1015180"/>
          </a:xfrm>
          <a:prstGeom prst="rect">
            <a:avLst/>
          </a:prstGeom>
        </p:spPr>
      </p:pic>
      <p:pic>
        <p:nvPicPr>
          <p:cNvPr id="38" name="Obrázek 37">
            <a:extLst>
              <a:ext uri="{FF2B5EF4-FFF2-40B4-BE49-F238E27FC236}">
                <a16:creationId xmlns:a16="http://schemas.microsoft.com/office/drawing/2014/main" id="{F3CD255A-DF17-C547-BA4E-0712499E6C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791744" y="2308123"/>
            <a:ext cx="1015180" cy="1015180"/>
          </a:xfrm>
          <a:prstGeom prst="rect">
            <a:avLst/>
          </a:prstGeom>
        </p:spPr>
      </p:pic>
      <p:pic>
        <p:nvPicPr>
          <p:cNvPr id="40" name="Obrázek 39">
            <a:extLst>
              <a:ext uri="{FF2B5EF4-FFF2-40B4-BE49-F238E27FC236}">
                <a16:creationId xmlns:a16="http://schemas.microsoft.com/office/drawing/2014/main" id="{E6EE610A-AA08-0249-AD1A-E7692CB283F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40016" y="2308123"/>
            <a:ext cx="1015180" cy="1015180"/>
          </a:xfrm>
          <a:prstGeom prst="rect">
            <a:avLst/>
          </a:prstGeom>
        </p:spPr>
      </p:pic>
      <p:pic>
        <p:nvPicPr>
          <p:cNvPr id="41" name="Obrázek 40">
            <a:extLst>
              <a:ext uri="{FF2B5EF4-FFF2-40B4-BE49-F238E27FC236}">
                <a16:creationId xmlns:a16="http://schemas.microsoft.com/office/drawing/2014/main" id="{E777CDB5-17E9-434A-AB2F-96AAB19B019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688288" y="2308123"/>
            <a:ext cx="1015180" cy="101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51645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1EE98A6A-0BA4-C442-9CA8-86BCB6445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7307" y="485273"/>
            <a:ext cx="1343527" cy="1343527"/>
          </a:xfrm>
          <a:prstGeom prst="rect">
            <a:avLst/>
          </a:prstGeom>
        </p:spPr>
      </p:pic>
      <p:sp>
        <p:nvSpPr>
          <p:cNvPr id="16" name="Zástupný symbol obrázku 6">
            <a:extLst>
              <a:ext uri="{FF2B5EF4-FFF2-40B4-BE49-F238E27FC236}">
                <a16:creationId xmlns:a16="http://schemas.microsoft.com/office/drawing/2014/main" id="{02DE4E9B-5920-3548-9661-7AE14969E03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1732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17" name="Zástupný symbol obrázku 6">
            <a:extLst>
              <a:ext uri="{FF2B5EF4-FFF2-40B4-BE49-F238E27FC236}">
                <a16:creationId xmlns:a16="http://schemas.microsoft.com/office/drawing/2014/main" id="{47AA8D00-6AF3-B544-8EA3-094219104E9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06758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18" name="Zástupný symbol obrázku 6">
            <a:extLst>
              <a:ext uri="{FF2B5EF4-FFF2-40B4-BE49-F238E27FC236}">
                <a16:creationId xmlns:a16="http://schemas.microsoft.com/office/drawing/2014/main" id="{15B76431-C4F0-544C-9360-6CC2C8264C9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51784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20" name="Zástupný symbol obrázku 6">
            <a:extLst>
              <a:ext uri="{FF2B5EF4-FFF2-40B4-BE49-F238E27FC236}">
                <a16:creationId xmlns:a16="http://schemas.microsoft.com/office/drawing/2014/main" id="{569353C5-3464-2146-BF4C-446F809ADC0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696810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25" name="Zástupný text 2">
            <a:extLst>
              <a:ext uri="{FF2B5EF4-FFF2-40B4-BE49-F238E27FC236}">
                <a16:creationId xmlns:a16="http://schemas.microsoft.com/office/drawing/2014/main" id="{23BD9A1A-D2FA-9444-A41B-6AF9DD3B2A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61693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28" name="Zástupný text 2">
            <a:extLst>
              <a:ext uri="{FF2B5EF4-FFF2-40B4-BE49-F238E27FC236}">
                <a16:creationId xmlns:a16="http://schemas.microsoft.com/office/drawing/2014/main" id="{28202AC3-A276-0E4A-A0C1-5B3F92A976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29" name="Zástupný text 2">
            <a:extLst>
              <a:ext uri="{FF2B5EF4-FFF2-40B4-BE49-F238E27FC236}">
                <a16:creationId xmlns:a16="http://schemas.microsoft.com/office/drawing/2014/main" id="{4A854753-E60B-DC42-8D1E-0B132C15018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17853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0" name="Zástupný text 2">
            <a:extLst>
              <a:ext uri="{FF2B5EF4-FFF2-40B4-BE49-F238E27FC236}">
                <a16:creationId xmlns:a16="http://schemas.microsoft.com/office/drawing/2014/main" id="{88A0B9E1-337C-394C-96E7-B47EA729D85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17814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1" name="Zástupný text 2">
            <a:extLst>
              <a:ext uri="{FF2B5EF4-FFF2-40B4-BE49-F238E27FC236}">
                <a16:creationId xmlns:a16="http://schemas.microsoft.com/office/drawing/2014/main" id="{8559FFB5-114E-8C43-8B25-84D445A8230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20811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2" name="Zástupný text 2">
            <a:extLst>
              <a:ext uri="{FF2B5EF4-FFF2-40B4-BE49-F238E27FC236}">
                <a16:creationId xmlns:a16="http://schemas.microsoft.com/office/drawing/2014/main" id="{B61DD56C-E440-6F4C-9C4B-41A3C1497B0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220772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3" name="Zástupný text 2">
            <a:extLst>
              <a:ext uri="{FF2B5EF4-FFF2-40B4-BE49-F238E27FC236}">
                <a16:creationId xmlns:a16="http://schemas.microsoft.com/office/drawing/2014/main" id="{DEA9C325-600E-024F-9F6B-A50CFCC9575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687564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4" name="Zástupný text 2">
            <a:extLst>
              <a:ext uri="{FF2B5EF4-FFF2-40B4-BE49-F238E27FC236}">
                <a16:creationId xmlns:a16="http://schemas.microsoft.com/office/drawing/2014/main" id="{4FF8A6CA-CC27-9642-8810-15B27B11BC9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687525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3711E52A-B3B1-5A44-8D42-E72BC70C7522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E43C35DE-8347-8642-85FF-80795EBF33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1939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Zástupný text 2">
            <a:extLst>
              <a:ext uri="{FF2B5EF4-FFF2-40B4-BE49-F238E27FC236}">
                <a16:creationId xmlns:a16="http://schemas.microsoft.com/office/drawing/2014/main" id="{28202AC3-A276-0E4A-A0C1-5B3F92A976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3711E52A-B3B1-5A44-8D42-E72BC70C7522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E43C35DE-8347-8642-85FF-80795EBF33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189C0321-7163-414C-A099-7EF5F2060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6349" y="625565"/>
            <a:ext cx="914400" cy="914400"/>
          </a:xfrm>
          <a:prstGeom prst="rect">
            <a:avLst/>
          </a:prstGeom>
        </p:spPr>
      </p:pic>
      <p:sp>
        <p:nvSpPr>
          <p:cNvPr id="24" name="Zástupný text 2">
            <a:extLst>
              <a:ext uri="{FF2B5EF4-FFF2-40B4-BE49-F238E27FC236}">
                <a16:creationId xmlns:a16="http://schemas.microsoft.com/office/drawing/2014/main" id="{696D2285-EF1B-6542-ADC2-C3EF56549D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61732" y="2114551"/>
            <a:ext cx="3161282" cy="34289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Podnadpis</a:t>
            </a:r>
          </a:p>
        </p:txBody>
      </p:sp>
      <p:sp>
        <p:nvSpPr>
          <p:cNvPr id="38" name="Zástupný text 2">
            <a:extLst>
              <a:ext uri="{FF2B5EF4-FFF2-40B4-BE49-F238E27FC236}">
                <a16:creationId xmlns:a16="http://schemas.microsoft.com/office/drawing/2014/main" id="{7D466901-0A44-4840-9584-3A8C7ADB367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33782" y="2114551"/>
            <a:ext cx="3161282" cy="34289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Podnadpis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6049422E-78BC-7142-B329-445A922E757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67892" y="2711307"/>
            <a:ext cx="3761669" cy="32322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0"/>
              </a:spcBef>
              <a:buNone/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6800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</a:lstStyle>
          <a:p>
            <a:pPr lvl="0"/>
            <a:r>
              <a:rPr lang="cs-CZ"/>
              <a:t>Vložte text nebo obsah</a:t>
            </a:r>
          </a:p>
          <a:p>
            <a:pPr lvl="1"/>
            <a:r>
              <a:rPr lang="cs-CZ"/>
              <a:t>Text nebo obsah</a:t>
            </a:r>
          </a:p>
        </p:txBody>
      </p:sp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42669655-4E85-754E-8AE5-840F93E09E71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6334326" y="2711307"/>
            <a:ext cx="3761669" cy="32322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0"/>
              </a:spcBef>
              <a:buNone/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39406" indent="0">
              <a:buNone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</a:lstStyle>
          <a:p>
            <a:pPr lvl="0"/>
            <a:r>
              <a:rPr lang="cs-CZ"/>
              <a:t>Vložte text nebo obsah</a:t>
            </a:r>
          </a:p>
          <a:p>
            <a:pPr lvl="1"/>
            <a:r>
              <a:rPr lang="cs-CZ"/>
              <a:t>Text nebo obsah</a:t>
            </a:r>
          </a:p>
        </p:txBody>
      </p:sp>
    </p:spTree>
    <p:extLst>
      <p:ext uri="{BB962C8B-B14F-4D97-AF65-F5344CB8AC3E}">
        <p14:creationId xmlns:p14="http://schemas.microsoft.com/office/powerpoint/2010/main" val="399335066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E5522F9F-8AAD-0049-9910-F86D6BE3B12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1551" y="570271"/>
            <a:ext cx="11109843" cy="577153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0"/>
              </a:spcBef>
              <a:buNone/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</a:lstStyle>
          <a:p>
            <a:pPr lvl="0"/>
            <a:r>
              <a:rPr lang="cs-CZ"/>
              <a:t>Vložte text nebo obsah</a:t>
            </a:r>
          </a:p>
          <a:p>
            <a:pPr lvl="1"/>
            <a:r>
              <a:rPr lang="cs-CZ"/>
              <a:t>Text nebo obsah</a:t>
            </a:r>
          </a:p>
        </p:txBody>
      </p:sp>
    </p:spTree>
    <p:extLst>
      <p:ext uri="{BB962C8B-B14F-4D97-AF65-F5344CB8AC3E}">
        <p14:creationId xmlns:p14="http://schemas.microsoft.com/office/powerpoint/2010/main" val="12443705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ntak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délník 30">
            <a:extLst>
              <a:ext uri="{FF2B5EF4-FFF2-40B4-BE49-F238E27FC236}">
                <a16:creationId xmlns:a16="http://schemas.microsoft.com/office/drawing/2014/main" id="{35743662-5C56-8C44-BF29-30675F08980C}"/>
              </a:ext>
            </a:extLst>
          </p:cNvPr>
          <p:cNvSpPr/>
          <p:nvPr/>
        </p:nvSpPr>
        <p:spPr>
          <a:xfrm>
            <a:off x="324001" y="324001"/>
            <a:ext cx="1155600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2" name="Obrázek 31">
            <a:extLst>
              <a:ext uri="{FF2B5EF4-FFF2-40B4-BE49-F238E27FC236}">
                <a16:creationId xmlns:a16="http://schemas.microsoft.com/office/drawing/2014/main" id="{E9EE5A04-16B8-F547-8AEF-90EC0F438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grpSp>
        <p:nvGrpSpPr>
          <p:cNvPr id="172" name="Skupina 171">
            <a:extLst>
              <a:ext uri="{FF2B5EF4-FFF2-40B4-BE49-F238E27FC236}">
                <a16:creationId xmlns:a16="http://schemas.microsoft.com/office/drawing/2014/main" id="{BC5BB1E7-6432-FD49-AD62-13A20943D2BD}"/>
              </a:ext>
            </a:extLst>
          </p:cNvPr>
          <p:cNvGrpSpPr/>
          <p:nvPr/>
        </p:nvGrpSpPr>
        <p:grpSpPr>
          <a:xfrm>
            <a:off x="900197" y="2284107"/>
            <a:ext cx="4289966" cy="2872915"/>
            <a:chOff x="743094" y="3826016"/>
            <a:chExt cx="3062426" cy="2045471"/>
          </a:xfrm>
        </p:grpSpPr>
        <p:sp>
          <p:nvSpPr>
            <p:cNvPr id="173" name="Obdélník 172">
              <a:extLst>
                <a:ext uri="{FF2B5EF4-FFF2-40B4-BE49-F238E27FC236}">
                  <a16:creationId xmlns:a16="http://schemas.microsoft.com/office/drawing/2014/main" id="{4928F314-8C7A-9046-8FEF-E7CA4B300FA2}"/>
                </a:ext>
              </a:extLst>
            </p:cNvPr>
            <p:cNvSpPr/>
            <p:nvPr/>
          </p:nvSpPr>
          <p:spPr>
            <a:xfrm>
              <a:off x="754471" y="3826016"/>
              <a:ext cx="3051049" cy="2045471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100"/>
                </a:spcBef>
                <a:spcAft>
                  <a:spcPts val="600"/>
                </a:spcAft>
              </a:pPr>
              <a:r>
                <a:rPr lang="cs-CZ" sz="1800" b="1" i="0"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rPr>
                <a:t>Dům zahraniční </a:t>
              </a:r>
              <a:r>
                <a:rPr lang="cs-CZ" sz="1800" b="1" i="0">
                  <a:solidFill>
                    <a:schemeClr val="tx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rPr>
                <a:t>spolupráce</a:t>
              </a:r>
              <a:r>
                <a:rPr lang="cs-CZ" sz="1800" b="1" i="0" spc="-5">
                  <a:solidFill>
                    <a:schemeClr val="tx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rPr>
                <a:t> </a:t>
              </a:r>
              <a:r>
                <a:rPr lang="cs-CZ" sz="1800" b="1" i="0">
                  <a:solidFill>
                    <a:schemeClr val="tx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rPr>
                <a:t>(DZS)</a:t>
              </a:r>
            </a:p>
            <a:p>
              <a:pPr marR="5826614">
                <a:lnSpc>
                  <a:spcPct val="100000"/>
                </a:lnSpc>
              </a:pP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Na </a:t>
              </a:r>
              <a:r>
                <a:rPr lang="cs-CZ" sz="1800" spc="-5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Poříčí</a:t>
              </a:r>
              <a:r>
                <a:rPr lang="cs-CZ" sz="1800" spc="-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1035/4, 110 00 Praha</a:t>
              </a:r>
              <a:r>
                <a:rPr lang="cs-CZ" sz="1800" spc="-5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  <a:p>
              <a:pPr marL="287993">
                <a:lnSpc>
                  <a:spcPct val="100000"/>
                </a:lnSpc>
                <a:spcBef>
                  <a:spcPts val="100"/>
                </a:spcBef>
              </a:pP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+420 221 850</a:t>
              </a:r>
              <a:r>
                <a:rPr lang="cs-CZ" sz="1800" spc="-5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100</a:t>
              </a:r>
            </a:p>
            <a:p>
              <a:pPr marL="287993">
                <a:lnSpc>
                  <a:spcPct val="100000"/>
                </a:lnSpc>
              </a:pPr>
              <a:r>
                <a:rPr lang="cs-CZ" sz="1800" spc="-5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info@dzs.cz</a:t>
              </a:r>
            </a:p>
            <a:p>
              <a:pPr marL="287993">
                <a:lnSpc>
                  <a:spcPct val="100000"/>
                </a:lnSpc>
              </a:pPr>
              <a:endParaRPr lang="cs-CZ" sz="180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>
                <a:lnSpc>
                  <a:spcPct val="100000"/>
                </a:lnSpc>
              </a:pPr>
              <a:r>
                <a:rPr lang="cs-CZ" sz="1800" b="1" i="0" spc="-5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www.dzs.cz</a:t>
              </a:r>
            </a:p>
            <a:p>
              <a:pPr marL="287993">
                <a:lnSpc>
                  <a:spcPct val="100000"/>
                </a:lnSpc>
              </a:pPr>
              <a:endParaRPr lang="cs-CZ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4" name="Skupina 173">
              <a:extLst>
                <a:ext uri="{FF2B5EF4-FFF2-40B4-BE49-F238E27FC236}">
                  <a16:creationId xmlns:a16="http://schemas.microsoft.com/office/drawing/2014/main" id="{5D846C80-61D6-4641-93EC-FC01C42E1696}"/>
                </a:ext>
              </a:extLst>
            </p:cNvPr>
            <p:cNvGrpSpPr/>
            <p:nvPr/>
          </p:nvGrpSpPr>
          <p:grpSpPr>
            <a:xfrm>
              <a:off x="743094" y="4282165"/>
              <a:ext cx="155403" cy="370422"/>
              <a:chOff x="480702" y="4318990"/>
              <a:chExt cx="102349" cy="243962"/>
            </a:xfrm>
          </p:grpSpPr>
          <p:sp>
            <p:nvSpPr>
              <p:cNvPr id="175" name="object 3">
                <a:extLst>
                  <a:ext uri="{FF2B5EF4-FFF2-40B4-BE49-F238E27FC236}">
                    <a16:creationId xmlns:a16="http://schemas.microsoft.com/office/drawing/2014/main" id="{EE339B78-DE4C-CE4B-B589-DF491579E13D}"/>
                  </a:ext>
                </a:extLst>
              </p:cNvPr>
              <p:cNvSpPr/>
              <p:nvPr/>
            </p:nvSpPr>
            <p:spPr>
              <a:xfrm>
                <a:off x="480702" y="4318990"/>
                <a:ext cx="102349" cy="102349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76" name="object 4">
                <a:extLst>
                  <a:ext uri="{FF2B5EF4-FFF2-40B4-BE49-F238E27FC236}">
                    <a16:creationId xmlns:a16="http://schemas.microsoft.com/office/drawing/2014/main" id="{4313E9D2-AF71-E249-9276-5CC49D769BBE}"/>
                  </a:ext>
                </a:extLst>
              </p:cNvPr>
              <p:cNvSpPr/>
              <p:nvPr/>
            </p:nvSpPr>
            <p:spPr>
              <a:xfrm>
                <a:off x="484954" y="4468953"/>
                <a:ext cx="94062" cy="93999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</p:grpSp>
      <p:sp>
        <p:nvSpPr>
          <p:cNvPr id="188" name="Obdélník 187">
            <a:extLst>
              <a:ext uri="{FF2B5EF4-FFF2-40B4-BE49-F238E27FC236}">
                <a16:creationId xmlns:a16="http://schemas.microsoft.com/office/drawing/2014/main" id="{CDA59468-9915-9447-B9E3-63422C142AB4}"/>
              </a:ext>
            </a:extLst>
          </p:cNvPr>
          <p:cNvSpPr/>
          <p:nvPr/>
        </p:nvSpPr>
        <p:spPr>
          <a:xfrm>
            <a:off x="8225384" y="2018660"/>
            <a:ext cx="3643415" cy="3001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marR="3875943">
              <a:lnSpc>
                <a:spcPct val="100000"/>
              </a:lnSpc>
            </a:pPr>
            <a: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en" sz="1400" b="1" i="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br>
              <a:rPr lang="en" sz="1400" b="1" i="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Dům zahraniční spolupráce – DZS</a:t>
            </a:r>
            <a:br>
              <a:rPr lang="en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Erasmus+ Česká republika</a:t>
            </a:r>
            <a:br>
              <a:rPr lang="en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7"/>
              </a:rPr>
              <a:t>Evropské příležitosti pro mladé</a:t>
            </a:r>
            <a:br>
              <a:rPr lang="en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8"/>
              </a:rPr>
              <a:t>Study in the Czech Republic</a:t>
            </a:r>
            <a:endParaRPr lang="en" sz="1400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8" name="Obdélník 177">
            <a:extLst>
              <a:ext uri="{FF2B5EF4-FFF2-40B4-BE49-F238E27FC236}">
                <a16:creationId xmlns:a16="http://schemas.microsoft.com/office/drawing/2014/main" id="{BD8076D5-A770-714F-8CEE-2B22E54C9583}"/>
              </a:ext>
            </a:extLst>
          </p:cNvPr>
          <p:cNvSpPr/>
          <p:nvPr/>
        </p:nvSpPr>
        <p:spPr>
          <a:xfrm>
            <a:off x="8228091" y="3218107"/>
            <a:ext cx="3047776" cy="23724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>
              <a:lnSpc>
                <a:spcPct val="95000"/>
              </a:lnSpc>
              <a:spcBef>
                <a:spcPts val="720"/>
              </a:spcBef>
              <a:spcAft>
                <a:spcPts val="500"/>
              </a:spcAft>
            </a:pPr>
            <a: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Instagram</a:t>
            </a:r>
            <a:b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9"/>
              </a:rPr>
              <a:t>@dzs_cz</a:t>
            </a:r>
            <a:endParaRPr lang="en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5000"/>
              </a:lnSpc>
              <a:spcBef>
                <a:spcPts val="500"/>
              </a:spcBef>
              <a:spcAft>
                <a:spcPts val="500"/>
              </a:spcAft>
            </a:pPr>
            <a:r>
              <a:rPr lang="en" sz="1400" b="1" i="1" spc="-2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Twitter</a:t>
            </a:r>
            <a:br>
              <a:rPr lang="en" sz="1400" b="1" i="1" spc="-2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spc="-1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0"/>
              </a:rPr>
              <a:t>@dzs_cz</a:t>
            </a:r>
            <a:endParaRPr lang="en" sz="1400" spc="-1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5000"/>
              </a:lnSpc>
              <a:spcBef>
                <a:spcPts val="500"/>
              </a:spcBef>
              <a:spcAft>
                <a:spcPts val="500"/>
              </a:spcAft>
            </a:pPr>
            <a: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LinkedIn</a:t>
            </a:r>
            <a:b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1"/>
              </a:rPr>
              <a:t>Dům zahraniční spolupráce</a:t>
            </a:r>
            <a:endParaRPr lang="en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5000"/>
              </a:lnSpc>
              <a:spcBef>
                <a:spcPts val="500"/>
              </a:spcBef>
            </a:pPr>
            <a:r>
              <a:rPr lang="en" sz="1400" b="1" i="1" spc="-2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YouTube</a:t>
            </a:r>
            <a:endParaRPr lang="en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5000"/>
              </a:lnSpc>
            </a:pPr>
            <a:r>
              <a:rPr lang="cs-CZ" sz="1400" spc="-1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2"/>
              </a:rPr>
              <a:t>Dům zahraniční spolupráce DZS</a:t>
            </a:r>
            <a:endParaRPr lang="cs-CZ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4" name="Grafický objekt 33">
            <a:extLst>
              <a:ext uri="{FF2B5EF4-FFF2-40B4-BE49-F238E27FC236}">
                <a16:creationId xmlns:a16="http://schemas.microsoft.com/office/drawing/2014/main" id="{3A44FC3A-EB7D-364A-B9E0-5CC85EDC24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00197" y="850722"/>
            <a:ext cx="262890" cy="260604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BF395961-4586-C941-8E11-1496539E0525}"/>
              </a:ext>
            </a:extLst>
          </p:cNvPr>
          <p:cNvSpPr/>
          <p:nvPr/>
        </p:nvSpPr>
        <p:spPr>
          <a:xfrm>
            <a:off x="930441" y="1365961"/>
            <a:ext cx="6096000" cy="55399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sz="20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Děkujeme </a:t>
            </a:r>
            <a:br>
              <a:rPr lang="cs-CZ" sz="20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20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 pozornost.</a:t>
            </a:r>
          </a:p>
        </p:txBody>
      </p:sp>
      <p:pic>
        <p:nvPicPr>
          <p:cNvPr id="35" name="Grafický objekt 34">
            <a:extLst>
              <a:ext uri="{FF2B5EF4-FFF2-40B4-BE49-F238E27FC236}">
                <a16:creationId xmlns:a16="http://schemas.microsoft.com/office/drawing/2014/main" id="{2A3B4FD3-512C-6543-9A84-F42DD75BA68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420914" y="1942113"/>
            <a:ext cx="703444" cy="703444"/>
          </a:xfrm>
          <a:prstGeom prst="rect">
            <a:avLst/>
          </a:prstGeom>
        </p:spPr>
      </p:pic>
      <p:pic>
        <p:nvPicPr>
          <p:cNvPr id="36" name="Grafický objekt 35">
            <a:extLst>
              <a:ext uri="{FF2B5EF4-FFF2-40B4-BE49-F238E27FC236}">
                <a16:creationId xmlns:a16="http://schemas.microsoft.com/office/drawing/2014/main" id="{18FDBD1F-CF97-AC41-8165-692168DD886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420914" y="3103985"/>
            <a:ext cx="703444" cy="22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3451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52FBDF26-40F7-401B-87D8-2C85183F5EB5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172467B-1538-4242-88A9-9CBEE619BCFD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8067164-5DB8-4F60-8D01-6B145D5E0367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9484855"/>
      </p:ext>
    </p:extLst>
  </p:cSld>
  <p:clrMapOvr>
    <a:masterClrMapping/>
  </p:clrMapOvr>
  <p:hf hdr="0" ftr="0" dt="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881AF35A-F88D-9E45-89BA-E6944D1A2F2D}"/>
              </a:ext>
            </a:extLst>
          </p:cNvPr>
          <p:cNvSpPr/>
          <p:nvPr/>
        </p:nvSpPr>
        <p:spPr>
          <a:xfrm>
            <a:off x="324001" y="324001"/>
            <a:ext cx="1155600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Zástupný text 23">
            <a:extLst>
              <a:ext uri="{FF2B5EF4-FFF2-40B4-BE49-F238E27FC236}">
                <a16:creationId xmlns:a16="http://schemas.microsoft.com/office/drawing/2014/main" id="{1C8A0A8D-7561-5045-A422-B51724A9F6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5842" y="1690491"/>
            <a:ext cx="5527417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1800" b="0" i="0" u="none" strike="noStrike" kern="1200" cap="none" dirty="0">
                <a:solidFill>
                  <a:schemeClr val="dk1"/>
                </a:solidFill>
                <a:latin typeface="Open Sans" panose="020B0606030504020204" pitchFamily="34" charset="0"/>
                <a:ea typeface="Open Sans" panose="020B0606030504020204" pitchFamily="34" charset="0"/>
                <a:cs typeface="Arial"/>
                <a:sym typeface="Arial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cs-CZ"/>
              <a:t>DATUM NEBO JMÉNO</a:t>
            </a:r>
          </a:p>
        </p:txBody>
      </p:sp>
      <p:sp>
        <p:nvSpPr>
          <p:cNvPr id="10" name="Zástupný text 13">
            <a:extLst>
              <a:ext uri="{FF2B5EF4-FFF2-40B4-BE49-F238E27FC236}">
                <a16:creationId xmlns:a16="http://schemas.microsoft.com/office/drawing/2014/main" id="{054F1552-6CC5-8946-BD25-25BF4EFB6C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87786" y="2437110"/>
            <a:ext cx="5256328" cy="152486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50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PREZENTACE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07169A20-F627-704A-BD2F-D272CE988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graphicFrame>
        <p:nvGraphicFramePr>
          <p:cNvPr id="13" name="Tabulka 4">
            <a:extLst>
              <a:ext uri="{FF2B5EF4-FFF2-40B4-BE49-F238E27FC236}">
                <a16:creationId xmlns:a16="http://schemas.microsoft.com/office/drawing/2014/main" id="{AA24234A-C80A-D941-870B-ED99F65E7E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950397"/>
              </p:ext>
            </p:extLst>
          </p:nvPr>
        </p:nvGraphicFramePr>
        <p:xfrm>
          <a:off x="-5879737" y="324001"/>
          <a:ext cx="5328195" cy="2323142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5328195">
                  <a:extLst>
                    <a:ext uri="{9D8B030D-6E8A-4147-A177-3AD203B41FA5}">
                      <a16:colId xmlns:a16="http://schemas.microsoft.com/office/drawing/2014/main" val="619929011"/>
                    </a:ext>
                  </a:extLst>
                </a:gridCol>
              </a:tblGrid>
              <a:tr h="551539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DATUM NEBO JMÉNO</a:t>
                      </a:r>
                    </a:p>
                  </a:txBody>
                  <a:tcPr marL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084350"/>
                  </a:ext>
                </a:extLst>
              </a:tr>
              <a:tr h="1771603"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4800" b="1" i="0">
                          <a:solidFill>
                            <a:schemeClr val="bg1"/>
                          </a:solidFill>
                          <a:latin typeface="Open Sans Semibold" panose="020B0606030504020204" pitchFamily="34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NÁZEV CELÉ </a:t>
                      </a:r>
                      <a:br>
                        <a:rPr lang="cs-CZ" sz="4800" b="1" i="0">
                          <a:solidFill>
                            <a:schemeClr val="bg1"/>
                          </a:solidFill>
                          <a:latin typeface="Open Sans Semibold" panose="020B0606030504020204" pitchFamily="34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</a:br>
                      <a:r>
                        <a:rPr lang="cs-CZ" sz="4800" b="1" i="0">
                          <a:solidFill>
                            <a:schemeClr val="bg1"/>
                          </a:solidFill>
                          <a:latin typeface="Open Sans Semibold" panose="020B0606030504020204" pitchFamily="34" charset="0"/>
                          <a:ea typeface="Open Sans Semibold" panose="020B0606030504020204" pitchFamily="34" charset="0"/>
                          <a:cs typeface="Open Sans Semibold" panose="020B0606030504020204" pitchFamily="34" charset="0"/>
                        </a:rPr>
                        <a:t>PREZENTACE</a:t>
                      </a:r>
                    </a:p>
                  </a:txBody>
                  <a:tcPr marL="0">
                    <a:lnL w="12700" cmpd="sng">
                      <a:noFill/>
                    </a:lnL>
                    <a:lnR w="12700" cmpd="sng">
                      <a:noFill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646406"/>
                  </a:ext>
                </a:extLst>
              </a:tr>
            </a:tbl>
          </a:graphicData>
        </a:graphic>
      </p:graphicFrame>
      <p:cxnSp>
        <p:nvCxnSpPr>
          <p:cNvPr id="18" name="Přímá spojnice 17">
            <a:extLst>
              <a:ext uri="{FF2B5EF4-FFF2-40B4-BE49-F238E27FC236}">
                <a16:creationId xmlns:a16="http://schemas.microsoft.com/office/drawing/2014/main" id="{87D9B6FB-C9FE-2E48-A09B-090DDAB0CC21}"/>
              </a:ext>
            </a:extLst>
          </p:cNvPr>
          <p:cNvCxnSpPr>
            <a:cxnSpLocks/>
          </p:cNvCxnSpPr>
          <p:nvPr/>
        </p:nvCxnSpPr>
        <p:spPr>
          <a:xfrm>
            <a:off x="3045841" y="2148114"/>
            <a:ext cx="63720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AB5A57BE-6D0E-CD42-8B38-F1A8621F454E}"/>
              </a:ext>
            </a:extLst>
          </p:cNvPr>
          <p:cNvCxnSpPr>
            <a:cxnSpLocks/>
          </p:cNvCxnSpPr>
          <p:nvPr/>
        </p:nvCxnSpPr>
        <p:spPr>
          <a:xfrm>
            <a:off x="3045841" y="4223658"/>
            <a:ext cx="637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fický objekt 20">
            <a:extLst>
              <a:ext uri="{FF2B5EF4-FFF2-40B4-BE49-F238E27FC236}">
                <a16:creationId xmlns:a16="http://schemas.microsoft.com/office/drawing/2014/main" id="{86F31557-E66A-1A4A-9195-AC03683AC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4114" y="2593424"/>
            <a:ext cx="1288172" cy="127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26531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C610C16A-F1A1-1F49-A6F7-58A5645E5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01" y="324001"/>
            <a:ext cx="11556000" cy="5404605"/>
          </a:xfrm>
          <a:prstGeom prst="rect">
            <a:avLst/>
          </a:prstGeom>
        </p:spPr>
      </p:pic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6B164C7B-65AC-7447-8898-FAE7506CEC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1480056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PREZENTACE</a:t>
            </a:r>
          </a:p>
        </p:txBody>
      </p:sp>
      <p:sp>
        <p:nvSpPr>
          <p:cNvPr id="9" name="Zástupný text 13">
            <a:extLst>
              <a:ext uri="{FF2B5EF4-FFF2-40B4-BE49-F238E27FC236}">
                <a16:creationId xmlns:a16="http://schemas.microsoft.com/office/drawing/2014/main" id="{896CE071-D5D7-0B40-BAD2-EBDCADECF3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2983392"/>
            <a:ext cx="6708795" cy="73620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6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Podtitul prezentace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7D355183-977F-0E4D-AD6F-77BFDC549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2" name="Zástupný text 23">
            <a:extLst>
              <a:ext uri="{FF2B5EF4-FFF2-40B4-BE49-F238E27FC236}">
                <a16:creationId xmlns:a16="http://schemas.microsoft.com/office/drawing/2014/main" id="{AF76F589-ED11-EF4E-BD2D-A86A0003B5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363" y="4352364"/>
            <a:ext cx="5527417" cy="3556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cs-CZ" sz="1800" b="0" i="0" u="none" strike="noStrike" kern="1200" cap="none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Arial"/>
                <a:sym typeface="Arial"/>
              </a:defRPr>
            </a:lvl1pPr>
            <a:lvl2pPr marL="457189" indent="0">
              <a:buNone/>
              <a:defRPr/>
            </a:lvl2pPr>
          </a:lstStyle>
          <a:p>
            <a:pPr lvl="0"/>
            <a:r>
              <a:rPr lang="cs-CZ"/>
              <a:t>Datum nebo jméno</a:t>
            </a:r>
          </a:p>
        </p:txBody>
      </p: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4309FA15-420F-894C-87DA-5231AD988135}"/>
              </a:ext>
            </a:extLst>
          </p:cNvPr>
          <p:cNvCxnSpPr>
            <a:cxnSpLocks/>
          </p:cNvCxnSpPr>
          <p:nvPr/>
        </p:nvCxnSpPr>
        <p:spPr>
          <a:xfrm>
            <a:off x="978363" y="4100900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>
            <a:extLst>
              <a:ext uri="{FF2B5EF4-FFF2-40B4-BE49-F238E27FC236}">
                <a16:creationId xmlns:a16="http://schemas.microsoft.com/office/drawing/2014/main" id="{1A6FB5ED-EFAA-A04C-B4DA-17C0C8DF0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8930" y="991730"/>
            <a:ext cx="976651" cy="9766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41814274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3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/>
        </p:nvSpPr>
        <p:spPr>
          <a:xfrm>
            <a:off x="324001" y="324001"/>
            <a:ext cx="767337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87190A7-4B2D-BC4C-871E-06B69E5E7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Obrázek 2">
            <a:extLst>
              <a:ext uri="{FF2B5EF4-FFF2-40B4-BE49-F238E27FC236}">
                <a16:creationId xmlns:a16="http://schemas.microsoft.com/office/drawing/2014/main" id="{4015D842-B0EB-A94E-AB23-9D771D56C3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128" r="16826"/>
          <a:stretch/>
        </p:blipFill>
        <p:spPr>
          <a:xfrm>
            <a:off x="8003357" y="320675"/>
            <a:ext cx="3870415" cy="540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2214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2260">
          <p15:clr>
            <a:srgbClr val="FBAE4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3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/>
        </p:nvSpPr>
        <p:spPr>
          <a:xfrm>
            <a:off x="324001" y="324001"/>
            <a:ext cx="767337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87190A7-4B2D-BC4C-871E-06B69E5E7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ek 5">
            <a:extLst>
              <a:ext uri="{FF2B5EF4-FFF2-40B4-BE49-F238E27FC236}">
                <a16:creationId xmlns:a16="http://schemas.microsoft.com/office/drawing/2014/main" id="{D3FC7E6C-070B-084F-AFDA-0350A33F93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066" t="12960" r="43684" b="27747"/>
          <a:stretch/>
        </p:blipFill>
        <p:spPr>
          <a:xfrm>
            <a:off x="7997371" y="324000"/>
            <a:ext cx="3866601" cy="540459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CB679610-CE9A-B741-8B54-3F69ABED4A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942"/>
          <a:stretch/>
        </p:blipFill>
        <p:spPr>
          <a:xfrm rot="16200000" flipH="1">
            <a:off x="7235968" y="1088391"/>
            <a:ext cx="5391646" cy="388268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DE2B88EF-1452-A540-B6BC-73A894ED90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630" t="2351" r="28844" b="2479"/>
          <a:stretch/>
        </p:blipFill>
        <p:spPr>
          <a:xfrm>
            <a:off x="7990450" y="324002"/>
            <a:ext cx="3889552" cy="540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107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>
          <p15:clr>
            <a:srgbClr val="FBAE40"/>
          </p15:clr>
        </p15:guide>
        <p15:guide id="2" pos="7469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3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/>
        </p:nvSpPr>
        <p:spPr>
          <a:xfrm>
            <a:off x="324001" y="324001"/>
            <a:ext cx="767337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87190A7-4B2D-BC4C-871E-06B69E5E7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 descr="Obsah obrázku osoba, interiér, zubní kartáček, příprava&#10;&#10;Popis byl vytvořen automaticky">
            <a:extLst>
              <a:ext uri="{FF2B5EF4-FFF2-40B4-BE49-F238E27FC236}">
                <a16:creationId xmlns:a16="http://schemas.microsoft.com/office/drawing/2014/main" id="{8F637D5F-F62E-7748-9809-6D80C0F7B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7371" y="323123"/>
            <a:ext cx="3882630" cy="541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3032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9ECDD86B-91CC-2144-B14A-609B5DC5C85B}"/>
              </a:ext>
            </a:extLst>
          </p:cNvPr>
          <p:cNvSpPr/>
          <p:nvPr/>
        </p:nvSpPr>
        <p:spPr>
          <a:xfrm>
            <a:off x="324001" y="324001"/>
            <a:ext cx="767337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E87190A7-4B2D-BC4C-871E-06B69E5E7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sp>
        <p:nvSpPr>
          <p:cNvPr id="13" name="Zástupný text 13">
            <a:extLst>
              <a:ext uri="{FF2B5EF4-FFF2-40B4-BE49-F238E27FC236}">
                <a16:creationId xmlns:a16="http://schemas.microsoft.com/office/drawing/2014/main" id="{10A170B6-455E-DD4D-A22D-A1AB90B4ED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452512"/>
            <a:ext cx="6708795" cy="14711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44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celé DZS</a:t>
            </a:r>
            <a:br>
              <a:rPr lang="cs-CZ"/>
            </a:br>
            <a:r>
              <a:rPr lang="cs-CZ"/>
              <a:t>prezentace</a:t>
            </a:r>
          </a:p>
        </p:txBody>
      </p:sp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04FFFDC8-A984-0345-AD13-58DAAA40B4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363" y="1075380"/>
            <a:ext cx="6708795" cy="736201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24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Dům zahraniční spolupráce</a:t>
            </a: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6516CA8C-68B4-8645-88AA-B74BEA175ED8}"/>
              </a:ext>
            </a:extLst>
          </p:cNvPr>
          <p:cNvCxnSpPr>
            <a:cxnSpLocks/>
          </p:cNvCxnSpPr>
          <p:nvPr/>
        </p:nvCxnSpPr>
        <p:spPr>
          <a:xfrm>
            <a:off x="978363" y="2097928"/>
            <a:ext cx="39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0E4D139-6706-6E42-B42A-5A6D5CC2C41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997825" y="323850"/>
            <a:ext cx="3881438" cy="54054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Vložit ilustrační obrázek</a:t>
            </a:r>
          </a:p>
        </p:txBody>
      </p:sp>
    </p:spTree>
    <p:extLst>
      <p:ext uri="{BB962C8B-B14F-4D97-AF65-F5344CB8AC3E}">
        <p14:creationId xmlns:p14="http://schemas.microsoft.com/office/powerpoint/2010/main" val="79885723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dtitu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54BB4B02-401E-AE45-AF42-14C715F9465A}"/>
              </a:ext>
            </a:extLst>
          </p:cNvPr>
          <p:cNvSpPr/>
          <p:nvPr/>
        </p:nvSpPr>
        <p:spPr>
          <a:xfrm>
            <a:off x="324001" y="324001"/>
            <a:ext cx="11556000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A7D8B845-1B91-A94F-95A4-A4558EE6F5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11" name="Zástupný text 13">
            <a:extLst>
              <a:ext uri="{FF2B5EF4-FFF2-40B4-BE49-F238E27FC236}">
                <a16:creationId xmlns:a16="http://schemas.microsoft.com/office/drawing/2014/main" id="{22F9C640-341E-C84C-B3AB-ABBD31DDDC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3"/>
            <a:ext cx="6708795" cy="306291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1BDEFF90-6D36-9E47-B894-87F7BA2C1B6C}"/>
              </a:ext>
            </a:extLst>
          </p:cNvPr>
          <p:cNvCxnSpPr>
            <a:cxnSpLocks/>
          </p:cNvCxnSpPr>
          <p:nvPr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bdélník 4">
            <a:extLst>
              <a:ext uri="{FF2B5EF4-FFF2-40B4-BE49-F238E27FC236}">
                <a16:creationId xmlns:a16="http://schemas.microsoft.com/office/drawing/2014/main" id="{CAE9EFBC-5F94-3A49-9B64-E31D8656741E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C417709-0623-3C42-BD2B-AD3DAB1022DE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E5F2D98A-DC3D-E144-938F-EB23F0A80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6805837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dtitul 2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9682A10-5739-FF4B-A471-79D1664A328A}"/>
              </a:ext>
            </a:extLst>
          </p:cNvPr>
          <p:cNvSpPr/>
          <p:nvPr/>
        </p:nvSpPr>
        <p:spPr>
          <a:xfrm>
            <a:off x="324001" y="324001"/>
            <a:ext cx="11556000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6" name="Obrázek 15" descr="Obsah obrázku osoba, interiér&#10;&#10;Popis byl vytvořen automaticky">
            <a:extLst>
              <a:ext uri="{FF2B5EF4-FFF2-40B4-BE49-F238E27FC236}">
                <a16:creationId xmlns:a16="http://schemas.microsoft.com/office/drawing/2014/main" id="{099AFCD6-3FBC-AA41-978A-A2F06F5B8E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418" r="24052"/>
          <a:stretch/>
        </p:blipFill>
        <p:spPr>
          <a:xfrm>
            <a:off x="8947051" y="322286"/>
            <a:ext cx="2948354" cy="6247325"/>
          </a:xfrm>
          <a:prstGeom prst="rect">
            <a:avLst/>
          </a:prstGeom>
        </p:spPr>
      </p:pic>
      <p:sp>
        <p:nvSpPr>
          <p:cNvPr id="6" name="Zástupný text 13">
            <a:extLst>
              <a:ext uri="{FF2B5EF4-FFF2-40B4-BE49-F238E27FC236}">
                <a16:creationId xmlns:a16="http://schemas.microsoft.com/office/drawing/2014/main" id="{9E411D20-E20A-7345-B766-EA89D00E04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F03E4401-609E-AC42-A213-AA570A543F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4"/>
            <a:ext cx="6708795" cy="12570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C646AEB-15B3-A244-AE0E-776AD65AD852}"/>
              </a:ext>
            </a:extLst>
          </p:cNvPr>
          <p:cNvCxnSpPr>
            <a:cxnSpLocks/>
          </p:cNvCxnSpPr>
          <p:nvPr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>
            <a:extLst>
              <a:ext uri="{FF2B5EF4-FFF2-40B4-BE49-F238E27FC236}">
                <a16:creationId xmlns:a16="http://schemas.microsoft.com/office/drawing/2014/main" id="{9FEBB1E2-87AA-9E4F-AAF0-2B037BF645C6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01C7A7B-7207-7742-850E-F143A5E1C956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7C55BD-3E0D-E948-BDEE-0DAFEFF6E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401" y="4138613"/>
            <a:ext cx="3834230" cy="179705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Místo pro krátký text. Místo pro krátký text, citaci. Místo pro krátký text.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D53FF836-E8AD-0544-922F-2D9A1CD104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05847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632">
          <p15:clr>
            <a:srgbClr val="FBAE40"/>
          </p15:clr>
        </p15:guide>
      </p15:sldGuideLst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dtitul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9682A10-5739-FF4B-A471-79D1664A328A}"/>
              </a:ext>
            </a:extLst>
          </p:cNvPr>
          <p:cNvSpPr/>
          <p:nvPr/>
        </p:nvSpPr>
        <p:spPr>
          <a:xfrm>
            <a:off x="324001" y="324001"/>
            <a:ext cx="11556000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4C95671-EC00-D54C-997A-5C43052F2B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81"/>
          <a:stretch/>
        </p:blipFill>
        <p:spPr>
          <a:xfrm>
            <a:off x="8941633" y="318053"/>
            <a:ext cx="2946892" cy="6241774"/>
          </a:xfrm>
          <a:prstGeom prst="rect">
            <a:avLst/>
          </a:prstGeom>
        </p:spPr>
      </p:pic>
      <p:sp>
        <p:nvSpPr>
          <p:cNvPr id="6" name="Zástupný text 13">
            <a:extLst>
              <a:ext uri="{FF2B5EF4-FFF2-40B4-BE49-F238E27FC236}">
                <a16:creationId xmlns:a16="http://schemas.microsoft.com/office/drawing/2014/main" id="{9E411D20-E20A-7345-B766-EA89D00E04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F03E4401-609E-AC42-A213-AA570A543F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4"/>
            <a:ext cx="6708795" cy="12570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C646AEB-15B3-A244-AE0E-776AD65AD852}"/>
              </a:ext>
            </a:extLst>
          </p:cNvPr>
          <p:cNvCxnSpPr>
            <a:cxnSpLocks/>
          </p:cNvCxnSpPr>
          <p:nvPr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>
            <a:extLst>
              <a:ext uri="{FF2B5EF4-FFF2-40B4-BE49-F238E27FC236}">
                <a16:creationId xmlns:a16="http://schemas.microsoft.com/office/drawing/2014/main" id="{9FEBB1E2-87AA-9E4F-AAF0-2B037BF645C6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01C7A7B-7207-7742-850E-F143A5E1C956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7C55BD-3E0D-E948-BDEE-0DAFEFF6E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401" y="4138613"/>
            <a:ext cx="3834230" cy="179705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Místo pro krátký text. Místo pro krátký text, citaci. Místo pro krátký text.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D53FF836-E8AD-0544-922F-2D9A1CD104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204904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632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dtitu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9682A10-5739-FF4B-A471-79D1664A328A}"/>
              </a:ext>
            </a:extLst>
          </p:cNvPr>
          <p:cNvSpPr/>
          <p:nvPr/>
        </p:nvSpPr>
        <p:spPr>
          <a:xfrm>
            <a:off x="324001" y="324001"/>
            <a:ext cx="11556000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6C4E7287-6D41-C042-AC33-14055D532E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948738" y="324001"/>
            <a:ext cx="2930525" cy="6236449"/>
          </a:xfrm>
          <a:prstGeom prst="rect">
            <a:avLst/>
          </a:prstGeom>
        </p:spPr>
        <p:txBody>
          <a:bodyPr lIns="90000" anchor="ctr" anchorCtr="0"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podkladový obrázek</a:t>
            </a:r>
          </a:p>
          <a:p>
            <a:endParaRPr lang="cs-CZ"/>
          </a:p>
        </p:txBody>
      </p:sp>
      <p:sp>
        <p:nvSpPr>
          <p:cNvPr id="6" name="Zástupný text 13">
            <a:extLst>
              <a:ext uri="{FF2B5EF4-FFF2-40B4-BE49-F238E27FC236}">
                <a16:creationId xmlns:a16="http://schemas.microsoft.com/office/drawing/2014/main" id="{9E411D20-E20A-7345-B766-EA89D00E04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0930" y="1366856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#</a:t>
            </a:r>
          </a:p>
        </p:txBody>
      </p:sp>
      <p:sp>
        <p:nvSpPr>
          <p:cNvPr id="8" name="Zástupný text 13">
            <a:extLst>
              <a:ext uri="{FF2B5EF4-FFF2-40B4-BE49-F238E27FC236}">
                <a16:creationId xmlns:a16="http://schemas.microsoft.com/office/drawing/2014/main" id="{F03E4401-609E-AC42-A213-AA570A543F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8363" y="2641194"/>
            <a:ext cx="6708795" cy="12570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cs-CZ" sz="3800" b="1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2200"/>
              </a:spcBef>
              <a:buNone/>
              <a:defRPr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</a:lstStyle>
          <a:p>
            <a:pPr lvl="0"/>
            <a:r>
              <a:rPr lang="cs-CZ"/>
              <a:t>Název části</a:t>
            </a:r>
            <a:br>
              <a:rPr lang="cs-CZ"/>
            </a:br>
            <a:r>
              <a:rPr lang="cs-CZ"/>
              <a:t>prezentace</a:t>
            </a: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6C646AEB-15B3-A244-AE0E-776AD65AD852}"/>
              </a:ext>
            </a:extLst>
          </p:cNvPr>
          <p:cNvCxnSpPr>
            <a:cxnSpLocks/>
          </p:cNvCxnSpPr>
          <p:nvPr/>
        </p:nvCxnSpPr>
        <p:spPr>
          <a:xfrm>
            <a:off x="978363" y="2286610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délník 9">
            <a:extLst>
              <a:ext uri="{FF2B5EF4-FFF2-40B4-BE49-F238E27FC236}">
                <a16:creationId xmlns:a16="http://schemas.microsoft.com/office/drawing/2014/main" id="{9FEBB1E2-87AA-9E4F-AAF0-2B037BF645C6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01C7A7B-7207-7742-850E-F143A5E1C956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97C55BD-3E0D-E948-BDEE-0DAFEFF6E7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401" y="4138613"/>
            <a:ext cx="3834230" cy="179705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Místo pro krátký text. Místo pro krátký next, citaci. Místo pro krátký text.</a:t>
            </a:r>
          </a:p>
        </p:txBody>
      </p:sp>
      <p:sp>
        <p:nvSpPr>
          <p:cNvPr id="7" name="Zástupný symbol obrázku 6">
            <a:extLst>
              <a:ext uri="{FF2B5EF4-FFF2-40B4-BE49-F238E27FC236}">
                <a16:creationId xmlns:a16="http://schemas.microsoft.com/office/drawing/2014/main" id="{FF9788F5-CE9A-B04C-B9C4-A115B06916F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379933" y="802637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781472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D00A7284-9324-CB4F-BD43-DB5D0269A1CB}"/>
              </a:ext>
            </a:extLst>
          </p:cNvPr>
          <p:cNvSpPr/>
          <p:nvPr/>
        </p:nvSpPr>
        <p:spPr>
          <a:xfrm>
            <a:off x="6095695" y="324001"/>
            <a:ext cx="5784306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F25C6A4-C2A7-CC42-A27C-7ABE0021C1B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0EF3A8F-C860-F44E-9C87-D8AFE7E42E1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B873DBED-C9D5-A04B-BB12-0462ADD9C6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5" t="521" r="46684"/>
          <a:stretch/>
        </p:blipFill>
        <p:spPr>
          <a:xfrm>
            <a:off x="323268" y="324001"/>
            <a:ext cx="5784306" cy="6236456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2A1FA05E-A187-384C-8B31-3E5AA541ECEB}"/>
              </a:ext>
            </a:extLst>
          </p:cNvPr>
          <p:cNvSpPr/>
          <p:nvPr/>
        </p:nvSpPr>
        <p:spPr>
          <a:xfrm>
            <a:off x="7379369" y="1716507"/>
            <a:ext cx="3240505" cy="3240505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06EA7F9A-B379-3D45-B13C-C961246465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2084" y="2037349"/>
            <a:ext cx="2695074" cy="16568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B329C8A3-9DB4-3D4B-AEB2-BB9E00E79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3328" y="4024167"/>
            <a:ext cx="611846" cy="6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428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D00A7284-9324-CB4F-BD43-DB5D0269A1CB}"/>
              </a:ext>
            </a:extLst>
          </p:cNvPr>
          <p:cNvSpPr/>
          <p:nvPr/>
        </p:nvSpPr>
        <p:spPr>
          <a:xfrm>
            <a:off x="6095695" y="324001"/>
            <a:ext cx="5784306" cy="62364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F25C6A4-C2A7-CC42-A27C-7ABE0021C1B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0EF3A8F-C860-F44E-9C87-D8AFE7E42E1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A1FA05E-A187-384C-8B31-3E5AA541ECEB}"/>
              </a:ext>
            </a:extLst>
          </p:cNvPr>
          <p:cNvSpPr/>
          <p:nvPr/>
        </p:nvSpPr>
        <p:spPr>
          <a:xfrm>
            <a:off x="7379369" y="1716507"/>
            <a:ext cx="3240505" cy="3240505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06EA7F9A-B379-3D45-B13C-C961246465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2084" y="2037349"/>
            <a:ext cx="2695074" cy="188753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sp>
        <p:nvSpPr>
          <p:cNvPr id="10" name="Zástupný symbol obrázku 3">
            <a:extLst>
              <a:ext uri="{FF2B5EF4-FFF2-40B4-BE49-F238E27FC236}">
                <a16:creationId xmlns:a16="http://schemas.microsoft.com/office/drawing/2014/main" id="{BF2507BF-A8C7-854A-BAA6-3E15D96CC98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694" y="324001"/>
            <a:ext cx="5784001" cy="62364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obrázek</a:t>
            </a:r>
          </a:p>
          <a:p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FE847A5B-CE3F-C34A-88AC-C9C42AADB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3328" y="4024167"/>
            <a:ext cx="611846" cy="6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720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DBF48545-2D8F-9D47-80D4-CE8B315BE5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" t="3072" r="543" b="1928"/>
          <a:stretch/>
        </p:blipFill>
        <p:spPr>
          <a:xfrm flipH="1">
            <a:off x="309489" y="338069"/>
            <a:ext cx="11570512" cy="6236443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87DD43D2-81F3-ED42-98D9-07ECB9B589DF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589864C5-C96C-3542-A234-A30FDE9F697E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EBD360D-4D9E-DC4B-963F-220D3C76362F}"/>
              </a:ext>
            </a:extLst>
          </p:cNvPr>
          <p:cNvSpPr/>
          <p:nvPr/>
        </p:nvSpPr>
        <p:spPr>
          <a:xfrm>
            <a:off x="1595368" y="1716507"/>
            <a:ext cx="3240505" cy="3240505"/>
          </a:xfrm>
          <a:prstGeom prst="rect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BDCE3597-137E-204E-A19E-8544892BE7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8083" y="2037348"/>
            <a:ext cx="2695074" cy="184533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Citace, krátký text. Místo pro krátký next, citaci. Bílý text na podkladovém celostránkovém obrázku.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D90ED58C-ADFF-2E4D-8AD3-CED290F97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880" y="4081319"/>
            <a:ext cx="611846" cy="6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120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0">
          <p15:clr>
            <a:srgbClr val="FBAE40"/>
          </p15:clr>
        </p15:guide>
        <p15:guide id="2" orient="horz" pos="4133">
          <p15:clr>
            <a:srgbClr val="FBAE40"/>
          </p15:clr>
        </p15:guide>
        <p15:guide id="3" pos="189">
          <p15:clr>
            <a:srgbClr val="FBAE40"/>
          </p15:clr>
        </p15:guide>
        <p15:guide id="4" pos="7491">
          <p15:clr>
            <a:srgbClr val="FBAE40"/>
          </p15:clr>
        </p15:guide>
      </p15:sldGuideLst>
    </p:ext>
  </p:extLs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91104F9-37D7-FF46-9180-A62E16FE5B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58" r="4315" b="2260"/>
          <a:stretch/>
        </p:blipFill>
        <p:spPr>
          <a:xfrm>
            <a:off x="309510" y="285750"/>
            <a:ext cx="11570966" cy="6275224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87DD43D2-81F3-ED42-98D9-07ECB9B589DF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589864C5-C96C-3542-A234-A30FDE9F697E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BDCE3597-137E-204E-A19E-8544892BE7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8495" y="1765883"/>
            <a:ext cx="2695074" cy="246431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Bílý text na podkladové fotce nebo obrázku, moto, citace, nebo krátký úryvek textu, sdělení, odstavec textu, zarovnaný na praporek vlevo. Je nutné dbát na čitelnost.  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799966F6-A327-9B48-A1CA-5A1CCD25D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063" y="1276327"/>
            <a:ext cx="262890" cy="260604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3D33D3ED-15AB-844D-9E01-3B7B75A754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062" y="4401782"/>
            <a:ext cx="611846" cy="68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49764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obrázku 3">
            <a:extLst>
              <a:ext uri="{FF2B5EF4-FFF2-40B4-BE49-F238E27FC236}">
                <a16:creationId xmlns:a16="http://schemas.microsoft.com/office/drawing/2014/main" id="{D0D3CEDE-1110-424D-9EE8-0BD596ECF4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1694" y="324001"/>
            <a:ext cx="11568307" cy="623644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celostránkový podkladový obrázek</a:t>
            </a:r>
          </a:p>
          <a:p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87DD43D2-81F3-ED42-98D9-07ECB9B589DF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589864C5-C96C-3542-A234-A30FDE9F697E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Zástupný text 2">
            <a:extLst>
              <a:ext uri="{FF2B5EF4-FFF2-40B4-BE49-F238E27FC236}">
                <a16:creationId xmlns:a16="http://schemas.microsoft.com/office/drawing/2014/main" id="{A526ADD8-1B6A-304A-914D-A8E39AD8C6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8495" y="1780169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Bílý text na podkladové fotce nebo obrázku, moto, citace, nebo krátký úryvek textu, sdělení, odstavec textu, zarovnaný na praporek vlevo. Je nutné dbát na čitelnost.  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F43C0955-476F-9F46-B10C-BD6E8723B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063" y="1276327"/>
            <a:ext cx="262890" cy="26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26164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449BF26-097A-7A44-85C8-FE94CE28C629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15F338C-5C5C-6B49-A8E9-1C845A9E0742}"/>
              </a:ext>
            </a:extLst>
          </p:cNvPr>
          <p:cNvSpPr/>
          <p:nvPr/>
        </p:nvSpPr>
        <p:spPr>
          <a:xfrm>
            <a:off x="8165432" y="0"/>
            <a:ext cx="402656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7DDC2B8-CCB7-C847-9993-27DFFACBA52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A681B12A-AE34-584B-90C1-639D0646FFAD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6E6DB546-1286-4B47-BBE9-21ADCE1D9F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33246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CF66424B-DB73-E147-91DF-5A67320E3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5814" y="1547793"/>
            <a:ext cx="262890" cy="260604"/>
          </a:xfrm>
          <a:prstGeom prst="rect">
            <a:avLst/>
          </a:prstGeom>
        </p:spPr>
      </p:pic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A1121E60-9AA3-D74A-879D-FD607C72A7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6185" y="832420"/>
            <a:ext cx="4978843" cy="89790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Nadpis grafiky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7660621-1FB0-E644-8D4F-94ADE7FD9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018" y="2454441"/>
            <a:ext cx="1430747" cy="143074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17AF609-45C0-0E43-8432-FCAFEF330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5018" y="4315327"/>
            <a:ext cx="1430747" cy="1430747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72B05287-FD26-6046-A34A-76144B0F33D6}"/>
              </a:ext>
            </a:extLst>
          </p:cNvPr>
          <p:cNvCxnSpPr>
            <a:cxnSpLocks/>
          </p:cNvCxnSpPr>
          <p:nvPr/>
        </p:nvCxnSpPr>
        <p:spPr>
          <a:xfrm>
            <a:off x="2555765" y="3169814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ástupný text 13">
            <a:extLst>
              <a:ext uri="{FF2B5EF4-FFF2-40B4-BE49-F238E27FC236}">
                <a16:creationId xmlns:a16="http://schemas.microsoft.com/office/drawing/2014/main" id="{49120D5D-20F6-DB4B-8CB0-D6024A91FB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16186" y="2612492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2" name="Zástupný text 13">
            <a:extLst>
              <a:ext uri="{FF2B5EF4-FFF2-40B4-BE49-F238E27FC236}">
                <a16:creationId xmlns:a16="http://schemas.microsoft.com/office/drawing/2014/main" id="{8E1E22F1-3E16-B643-BECE-4E73CB7FCB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42292" y="1949012"/>
            <a:ext cx="1743519" cy="126753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60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4" name="Zástupný text 13">
            <a:extLst>
              <a:ext uri="{FF2B5EF4-FFF2-40B4-BE49-F238E27FC236}">
                <a16:creationId xmlns:a16="http://schemas.microsoft.com/office/drawing/2014/main" id="{8D2C86F2-EFAD-EE47-9CE0-FB52BFD6B5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16186" y="3334386"/>
            <a:ext cx="4026568" cy="61794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900ADE6F-B321-A640-9ACF-357834F78FE5}"/>
              </a:ext>
            </a:extLst>
          </p:cNvPr>
          <p:cNvCxnSpPr>
            <a:cxnSpLocks/>
          </p:cNvCxnSpPr>
          <p:nvPr/>
        </p:nvCxnSpPr>
        <p:spPr>
          <a:xfrm>
            <a:off x="2555765" y="5062782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ástupný text 13">
            <a:extLst>
              <a:ext uri="{FF2B5EF4-FFF2-40B4-BE49-F238E27FC236}">
                <a16:creationId xmlns:a16="http://schemas.microsoft.com/office/drawing/2014/main" id="{943E092F-C8A3-A648-8DA0-ABEFA0045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16186" y="4505460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7" name="Zástupný text 13">
            <a:extLst>
              <a:ext uri="{FF2B5EF4-FFF2-40B4-BE49-F238E27FC236}">
                <a16:creationId xmlns:a16="http://schemas.microsoft.com/office/drawing/2014/main" id="{B8A962E3-9E01-EB4D-B809-DBE63258CA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42292" y="3841980"/>
            <a:ext cx="1743519" cy="126753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60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8" name="Zástupný text 13">
            <a:extLst>
              <a:ext uri="{FF2B5EF4-FFF2-40B4-BE49-F238E27FC236}">
                <a16:creationId xmlns:a16="http://schemas.microsoft.com/office/drawing/2014/main" id="{9027C8A2-B724-574A-BDE8-BCA6457834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16186" y="5227354"/>
            <a:ext cx="4026568" cy="61794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27280387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449BF26-097A-7A44-85C8-FE94CE28C629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15F338C-5C5C-6B49-A8E9-1C845A9E0742}"/>
              </a:ext>
            </a:extLst>
          </p:cNvPr>
          <p:cNvSpPr/>
          <p:nvPr/>
        </p:nvSpPr>
        <p:spPr>
          <a:xfrm>
            <a:off x="8165432" y="0"/>
            <a:ext cx="402656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7DDC2B8-CCB7-C847-9993-27DFFACBA52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A681B12A-AE34-584B-90C1-639D0646FFAD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6E6DB546-1286-4B47-BBE9-21ADCE1D9F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33246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CF66424B-DB73-E147-91DF-5A67320E3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5814" y="1547793"/>
            <a:ext cx="262890" cy="260604"/>
          </a:xfrm>
          <a:prstGeom prst="rect">
            <a:avLst/>
          </a:prstGeom>
        </p:spPr>
      </p:pic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A1121E60-9AA3-D74A-879D-FD607C72A7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6186" y="832420"/>
            <a:ext cx="4838166" cy="58841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Nadpis grafiky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07660621-1FB0-E644-8D4F-94ADE7FD9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0900" y="1871002"/>
            <a:ext cx="1324865" cy="132486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17AF609-45C0-0E43-8432-FCAFEF330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6945" y="3390311"/>
            <a:ext cx="1328819" cy="1328819"/>
          </a:xfrm>
          <a:prstGeom prst="rect">
            <a:avLst/>
          </a:prstGeom>
        </p:spPr>
      </p:pic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72B05287-FD26-6046-A34A-76144B0F33D6}"/>
              </a:ext>
            </a:extLst>
          </p:cNvPr>
          <p:cNvCxnSpPr>
            <a:cxnSpLocks/>
          </p:cNvCxnSpPr>
          <p:nvPr/>
        </p:nvCxnSpPr>
        <p:spPr>
          <a:xfrm>
            <a:off x="2555765" y="2536765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ástupný text 13">
            <a:extLst>
              <a:ext uri="{FF2B5EF4-FFF2-40B4-BE49-F238E27FC236}">
                <a16:creationId xmlns:a16="http://schemas.microsoft.com/office/drawing/2014/main" id="{49120D5D-20F6-DB4B-8CB0-D6024A91FB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16186" y="1979443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2" name="Zástupný text 13">
            <a:extLst>
              <a:ext uri="{FF2B5EF4-FFF2-40B4-BE49-F238E27FC236}">
                <a16:creationId xmlns:a16="http://schemas.microsoft.com/office/drawing/2014/main" id="{8E1E22F1-3E16-B643-BECE-4E73CB7FCB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42292" y="1814732"/>
            <a:ext cx="1752403" cy="768764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54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4" name="Zástupný text 13">
            <a:extLst>
              <a:ext uri="{FF2B5EF4-FFF2-40B4-BE49-F238E27FC236}">
                <a16:creationId xmlns:a16="http://schemas.microsoft.com/office/drawing/2014/main" id="{8D2C86F2-EFAD-EE47-9CE0-FB52BFD6B5B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16186" y="2701337"/>
            <a:ext cx="4026568" cy="46389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900ADE6F-B321-A640-9ACF-357834F78FE5}"/>
              </a:ext>
            </a:extLst>
          </p:cNvPr>
          <p:cNvCxnSpPr>
            <a:cxnSpLocks/>
          </p:cNvCxnSpPr>
          <p:nvPr/>
        </p:nvCxnSpPr>
        <p:spPr>
          <a:xfrm>
            <a:off x="2555765" y="4063975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ástupný text 13">
            <a:extLst>
              <a:ext uri="{FF2B5EF4-FFF2-40B4-BE49-F238E27FC236}">
                <a16:creationId xmlns:a16="http://schemas.microsoft.com/office/drawing/2014/main" id="{943E092F-C8A3-A648-8DA0-ABEFA0045BF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16186" y="3506653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27" name="Zástupný text 13">
            <a:extLst>
              <a:ext uri="{FF2B5EF4-FFF2-40B4-BE49-F238E27FC236}">
                <a16:creationId xmlns:a16="http://schemas.microsoft.com/office/drawing/2014/main" id="{B8A962E3-9E01-EB4D-B809-DBE63258CA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42292" y="3319974"/>
            <a:ext cx="1752403" cy="79073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54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28" name="Zástupný text 13">
            <a:extLst>
              <a:ext uri="{FF2B5EF4-FFF2-40B4-BE49-F238E27FC236}">
                <a16:creationId xmlns:a16="http://schemas.microsoft.com/office/drawing/2014/main" id="{9027C8A2-B724-574A-BDE8-BCA6457834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16186" y="4228548"/>
            <a:ext cx="4026568" cy="4559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201112E4-4C16-9746-B031-113C4FCB908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26945" y="4892781"/>
            <a:ext cx="1328819" cy="1328819"/>
          </a:xfrm>
          <a:prstGeom prst="rect">
            <a:avLst/>
          </a:prstGeom>
        </p:spPr>
      </p:pic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C1CDD3F0-4CDA-5C47-A337-2EDF50B7BF83}"/>
              </a:ext>
            </a:extLst>
          </p:cNvPr>
          <p:cNvCxnSpPr>
            <a:cxnSpLocks/>
          </p:cNvCxnSpPr>
          <p:nvPr/>
        </p:nvCxnSpPr>
        <p:spPr>
          <a:xfrm>
            <a:off x="2555765" y="5566445"/>
            <a:ext cx="4230046" cy="0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433FDAC5-8177-4147-BF73-ACC5AE912D2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16186" y="5009123"/>
            <a:ext cx="1952067" cy="46343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  <p:sp>
        <p:nvSpPr>
          <p:cNvPr id="30" name="Zástupný text 13">
            <a:extLst>
              <a:ext uri="{FF2B5EF4-FFF2-40B4-BE49-F238E27FC236}">
                <a16:creationId xmlns:a16="http://schemas.microsoft.com/office/drawing/2014/main" id="{81699AAE-6FD9-9144-9C80-E0297C6A9C4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42292" y="4822444"/>
            <a:ext cx="1752403" cy="790732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54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#</a:t>
            </a:r>
          </a:p>
        </p:txBody>
      </p:sp>
      <p:sp>
        <p:nvSpPr>
          <p:cNvPr id="31" name="Zástupný text 13">
            <a:extLst>
              <a:ext uri="{FF2B5EF4-FFF2-40B4-BE49-F238E27FC236}">
                <a16:creationId xmlns:a16="http://schemas.microsoft.com/office/drawing/2014/main" id="{DE1E20A5-0211-EF40-A5A9-0847AAA401F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6186" y="5731018"/>
            <a:ext cx="4026568" cy="45599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600" b="0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85023763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1B1732C-13D0-644B-908E-5949D2E5CEA8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125538" y="2462213"/>
            <a:ext cx="6569075" cy="39385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B9534EF-76E5-DD45-AA91-5B71E5B5576C}"/>
              </a:ext>
            </a:extLst>
          </p:cNvPr>
          <p:cNvSpPr/>
          <p:nvPr/>
        </p:nvSpPr>
        <p:spPr>
          <a:xfrm>
            <a:off x="8165432" y="0"/>
            <a:ext cx="402656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E74C3F4E-9A92-8346-A590-85D4640FD2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33246" y="2967622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021EFF38-70A0-5D4C-B698-81D3CC80B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5814" y="2478067"/>
            <a:ext cx="262890" cy="260604"/>
          </a:xfrm>
          <a:prstGeom prst="rect">
            <a:avLst/>
          </a:prstGeom>
        </p:spPr>
      </p:pic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E1F14721-0A7A-E54C-9774-CB04BB447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5539" y="832420"/>
            <a:ext cx="6541353" cy="90705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Barevný nadpis grafiky</a:t>
            </a:r>
          </a:p>
        </p:txBody>
      </p: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54C84702-CCF3-5048-846F-9E84F8EB23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39" y="1762862"/>
            <a:ext cx="6569489" cy="64468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Podnadpis</a:t>
            </a:r>
          </a:p>
        </p:txBody>
      </p:sp>
    </p:spTree>
    <p:extLst>
      <p:ext uri="{BB962C8B-B14F-4D97-AF65-F5344CB8AC3E}">
        <p14:creationId xmlns:p14="http://schemas.microsoft.com/office/powerpoint/2010/main" val="338922139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C6AE0C5E-9A93-4047-985A-A6E43EBB3D5D}"/>
              </a:ext>
            </a:extLst>
          </p:cNvPr>
          <p:cNvSpPr/>
          <p:nvPr/>
        </p:nvSpPr>
        <p:spPr>
          <a:xfrm>
            <a:off x="9068704" y="3029209"/>
            <a:ext cx="2811296" cy="35312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E74C3F4E-9A92-8346-A590-85D4640FD2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00672" y="3501573"/>
            <a:ext cx="2223899" cy="2069234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E1F14721-0A7A-E54C-9774-CB04BB447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5539" y="832420"/>
            <a:ext cx="7123670" cy="90705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Barevný nadpis grafiky</a:t>
            </a:r>
          </a:p>
        </p:txBody>
      </p: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54C84702-CCF3-5048-846F-9E84F8EB23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39" y="1762862"/>
            <a:ext cx="7123670" cy="64468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Podnadpis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187A238-FF61-024F-B34A-D485E3D6B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8702" y="324001"/>
            <a:ext cx="2811296" cy="2705209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72CB8688-AD79-3945-B285-09F1659C20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309331" y="5645772"/>
            <a:ext cx="708632" cy="708632"/>
          </a:xfrm>
          <a:prstGeom prst="rect">
            <a:avLst/>
          </a:prstGeom>
        </p:spPr>
      </p:pic>
      <p:sp>
        <p:nvSpPr>
          <p:cNvPr id="12" name="Zástupný obsah 5">
            <a:extLst>
              <a:ext uri="{FF2B5EF4-FFF2-40B4-BE49-F238E27FC236}">
                <a16:creationId xmlns:a16="http://schemas.microsoft.com/office/drawing/2014/main" id="{4ED130F4-34D6-3A4F-8318-F21264C1BC97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125538" y="2462213"/>
            <a:ext cx="6569075" cy="39385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ilustraci, graf...</a:t>
            </a:r>
          </a:p>
        </p:txBody>
      </p:sp>
    </p:spTree>
    <p:extLst>
      <p:ext uri="{BB962C8B-B14F-4D97-AF65-F5344CB8AC3E}">
        <p14:creationId xmlns:p14="http://schemas.microsoft.com/office/powerpoint/2010/main" val="346504151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C6AE0C5E-9A93-4047-985A-A6E43EBB3D5D}"/>
              </a:ext>
            </a:extLst>
          </p:cNvPr>
          <p:cNvSpPr/>
          <p:nvPr/>
        </p:nvSpPr>
        <p:spPr>
          <a:xfrm>
            <a:off x="9068704" y="3029209"/>
            <a:ext cx="2811296" cy="35312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E74C3F4E-9A92-8346-A590-85D4640FD2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00672" y="3501573"/>
            <a:ext cx="2223899" cy="209737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Vysvětlující bílý text ke grafice vlevo, moto, citace, nebo krátký úryvek textu, sdělení, odstavec textu, zarovnaný na praporek vlevo.</a:t>
            </a:r>
          </a:p>
        </p:txBody>
      </p:sp>
      <p:sp>
        <p:nvSpPr>
          <p:cNvPr id="18" name="Zástupný text 13">
            <a:extLst>
              <a:ext uri="{FF2B5EF4-FFF2-40B4-BE49-F238E27FC236}">
                <a16:creationId xmlns:a16="http://schemas.microsoft.com/office/drawing/2014/main" id="{E1F14721-0A7A-E54C-9774-CB04BB447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5539" y="832420"/>
            <a:ext cx="7123670" cy="90705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800" b="1" i="0" kern="12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Barevný nadpis grafiky</a:t>
            </a:r>
          </a:p>
        </p:txBody>
      </p:sp>
      <p:sp>
        <p:nvSpPr>
          <p:cNvPr id="29" name="Zástupný text 13">
            <a:extLst>
              <a:ext uri="{FF2B5EF4-FFF2-40B4-BE49-F238E27FC236}">
                <a16:creationId xmlns:a16="http://schemas.microsoft.com/office/drawing/2014/main" id="{54C84702-CCF3-5048-846F-9E84F8EB23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25539" y="1762862"/>
            <a:ext cx="7123670" cy="1666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18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Text 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72CB8688-AD79-3945-B285-09F1659C20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09331" y="5645772"/>
            <a:ext cx="708632" cy="708632"/>
          </a:xfrm>
          <a:prstGeom prst="rect">
            <a:avLst/>
          </a:prstGeom>
        </p:spPr>
      </p:pic>
      <p:sp>
        <p:nvSpPr>
          <p:cNvPr id="12" name="Zástupný symbol obrázku 3">
            <a:extLst>
              <a:ext uri="{FF2B5EF4-FFF2-40B4-BE49-F238E27FC236}">
                <a16:creationId xmlns:a16="http://schemas.microsoft.com/office/drawing/2014/main" id="{A83653AF-2AE7-A24D-B86A-28A5548F41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068704" y="324001"/>
            <a:ext cx="2811297" cy="27052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obrázek</a:t>
            </a:r>
          </a:p>
          <a:p>
            <a:endParaRPr lang="cs-CZ"/>
          </a:p>
        </p:txBody>
      </p:sp>
      <p:sp>
        <p:nvSpPr>
          <p:cNvPr id="15" name="Zástupný text 13">
            <a:extLst>
              <a:ext uri="{FF2B5EF4-FFF2-40B4-BE49-F238E27FC236}">
                <a16:creationId xmlns:a16="http://schemas.microsoft.com/office/drawing/2014/main" id="{A7BC3684-29E5-FE4D-9EAA-5C981742E27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25539" y="4297515"/>
            <a:ext cx="1858293" cy="1666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lang="cs-CZ" sz="2000" b="1" i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Titulek vložené grafiky</a:t>
            </a:r>
          </a:p>
        </p:txBody>
      </p:sp>
      <p:sp>
        <p:nvSpPr>
          <p:cNvPr id="17" name="Zástupný obsah 5">
            <a:extLst>
              <a:ext uri="{FF2B5EF4-FFF2-40B4-BE49-F238E27FC236}">
                <a16:creationId xmlns:a16="http://schemas.microsoft.com/office/drawing/2014/main" id="{F91DDD43-305E-C44A-9EC2-0B2CD51FF07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193488" y="3657967"/>
            <a:ext cx="5064247" cy="274283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ilustraci, graf...</a:t>
            </a:r>
          </a:p>
        </p:txBody>
      </p:sp>
    </p:spTree>
    <p:extLst>
      <p:ext uri="{BB962C8B-B14F-4D97-AF65-F5344CB8AC3E}">
        <p14:creationId xmlns:p14="http://schemas.microsoft.com/office/powerpoint/2010/main" val="308915489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71B8784-C8CF-074F-968C-196F97CB3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8109" y="511858"/>
            <a:ext cx="5746051" cy="5746051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09161FB-C17A-6C4B-A2C8-9DB6FEBCB444}"/>
              </a:ext>
            </a:extLst>
          </p:cNvPr>
          <p:cNvSpPr/>
          <p:nvPr/>
        </p:nvSpPr>
        <p:spPr>
          <a:xfrm>
            <a:off x="1595368" y="1716507"/>
            <a:ext cx="3240505" cy="3240505"/>
          </a:xfrm>
          <a:prstGeom prst="rect">
            <a:avLst/>
          </a:prstGeom>
          <a:noFill/>
          <a:ln w="88900">
            <a:solidFill>
              <a:srgbClr val="FEC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8083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</p:spTree>
    <p:extLst>
      <p:ext uri="{BB962C8B-B14F-4D97-AF65-F5344CB8AC3E}">
        <p14:creationId xmlns:p14="http://schemas.microsoft.com/office/powerpoint/2010/main" val="110171977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C09161FB-C17A-6C4B-A2C8-9DB6FEBCB444}"/>
              </a:ext>
            </a:extLst>
          </p:cNvPr>
          <p:cNvSpPr/>
          <p:nvPr/>
        </p:nvSpPr>
        <p:spPr>
          <a:xfrm>
            <a:off x="1595368" y="1716507"/>
            <a:ext cx="3240505" cy="3240505"/>
          </a:xfrm>
          <a:prstGeom prst="rect">
            <a:avLst/>
          </a:prstGeom>
          <a:noFill/>
          <a:ln w="88900">
            <a:solidFill>
              <a:srgbClr val="FEC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68083" y="203734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sp>
        <p:nvSpPr>
          <p:cNvPr id="11" name="Zástupný symbol obrázku 3">
            <a:extLst>
              <a:ext uri="{FF2B5EF4-FFF2-40B4-BE49-F238E27FC236}">
                <a16:creationId xmlns:a16="http://schemas.microsoft.com/office/drawing/2014/main" id="{3A49A577-0B02-B34E-95C8-B1553BBB478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58063" y="324001"/>
            <a:ext cx="6521938" cy="6236449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Vložte ilustrační grafiku</a:t>
            </a: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179299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1EFCD1A-FDFB-8C49-A6DB-EF5B60BE1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763" y="669760"/>
            <a:ext cx="5746051" cy="5746051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1" y="1989222"/>
            <a:ext cx="3161321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033E1799-5DD8-7648-AA0C-A85D81025295}"/>
              </a:ext>
            </a:extLst>
          </p:cNvPr>
          <p:cNvCxnSpPr>
            <a:cxnSpLocks/>
          </p:cNvCxnSpPr>
          <p:nvPr/>
        </p:nvCxnSpPr>
        <p:spPr>
          <a:xfrm>
            <a:off x="1361693" y="4497068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55DEAC11-930C-5D45-9E87-9A0C4020AA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1731" y="4680692"/>
            <a:ext cx="3834230" cy="78605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Text, citující</a:t>
            </a:r>
          </a:p>
        </p:txBody>
      </p:sp>
    </p:spTree>
    <p:extLst>
      <p:ext uri="{BB962C8B-B14F-4D97-AF65-F5344CB8AC3E}">
        <p14:creationId xmlns:p14="http://schemas.microsoft.com/office/powerpoint/2010/main" val="349088524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660561E4-7392-0941-961A-08D138CDD6C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1" y="1106906"/>
            <a:ext cx="3161321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033E1799-5DD8-7648-AA0C-A85D81025295}"/>
              </a:ext>
            </a:extLst>
          </p:cNvPr>
          <p:cNvCxnSpPr>
            <a:cxnSpLocks/>
          </p:cNvCxnSpPr>
          <p:nvPr/>
        </p:nvCxnSpPr>
        <p:spPr>
          <a:xfrm>
            <a:off x="1361693" y="3614752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ástupný text 2">
            <a:extLst>
              <a:ext uri="{FF2B5EF4-FFF2-40B4-BE49-F238E27FC236}">
                <a16:creationId xmlns:a16="http://schemas.microsoft.com/office/drawing/2014/main" id="{55DEAC11-930C-5D45-9E87-9A0C4020AA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1731" y="3798376"/>
            <a:ext cx="3834230" cy="78605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0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Text, citující</a:t>
            </a:r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DA05F0A3-9CE6-CF4A-9035-11E70CCD5A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1693" y="5219207"/>
            <a:ext cx="3161320" cy="135040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</p:spTree>
    <p:extLst>
      <p:ext uri="{BB962C8B-B14F-4D97-AF65-F5344CB8AC3E}">
        <p14:creationId xmlns:p14="http://schemas.microsoft.com/office/powerpoint/2010/main" val="26281139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90116C65-F0BB-3E41-B86F-5AF4501A3D2C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2566738"/>
            <a:ext cx="3161282" cy="107482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DA05F0A3-9CE6-CF4A-9035-11E70CCD5A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1693" y="4019740"/>
            <a:ext cx="3161320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next, citaci případně podobné. Citace, krátký text. Místo pro krátký next, citaci. 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F5766B58-5041-7443-B537-6A78590E0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3477" y="588800"/>
            <a:ext cx="1091141" cy="109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3053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CA655009-1D7A-3D44-8F4C-3B88CC34F80F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0A2806BE-6DA5-924E-A536-6740DE226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4086" y="4710083"/>
            <a:ext cx="1498693" cy="1498693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850BEB6E-FDAD-A84D-A8CA-B192055C9B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77088" y="2863905"/>
            <a:ext cx="3011805" cy="2391051"/>
          </a:xfrm>
          <a:prstGeom prst="rect">
            <a:avLst/>
          </a:prstGeom>
        </p:spPr>
      </p:pic>
      <p:sp>
        <p:nvSpPr>
          <p:cNvPr id="14" name="Zástupný text 2">
            <a:extLst>
              <a:ext uri="{FF2B5EF4-FFF2-40B4-BE49-F238E27FC236}">
                <a16:creationId xmlns:a16="http://schemas.microsoft.com/office/drawing/2014/main" id="{DA05F0A3-9CE6-CF4A-9035-11E70CCD5AB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30188" y="3107411"/>
            <a:ext cx="2492826" cy="136833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Místo pro krátký text, citaci případně podobné. Citace, krátký text. Místo pro krátký next, citaci. </a:t>
            </a:r>
          </a:p>
        </p:txBody>
      </p:sp>
    </p:spTree>
    <p:extLst>
      <p:ext uri="{BB962C8B-B14F-4D97-AF65-F5344CB8AC3E}">
        <p14:creationId xmlns:p14="http://schemas.microsoft.com/office/powerpoint/2010/main" val="95327491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FDFC64C1-DF75-7849-A326-7BCA5B560339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345847" y="323924"/>
            <a:ext cx="6555422" cy="62456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cs-CZ"/>
              <a:t>Vložit sem ilustraci, graf...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58FFDF2C-62FC-5C44-A6DE-0121A85DA28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F4A7EC6-CE08-D64E-AED6-9AFD89BDAE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11" name="Zástupný text 2">
            <a:extLst>
              <a:ext uri="{FF2B5EF4-FFF2-40B4-BE49-F238E27FC236}">
                <a16:creationId xmlns:a16="http://schemas.microsoft.com/office/drawing/2014/main" id="{97D87F11-27A3-4F47-8DA7-7BE3D6E656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1732" y="2935538"/>
            <a:ext cx="2695074" cy="2695073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Černý text ke grafice vpravo, moto, citace, nebo krátký úryvek textu, sdělení, odstavec textu, zarovnaný na praporek vlevo.</a:t>
            </a:r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43C7FD22-186B-684F-8EB7-E2F0BA27A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4300" y="2445983"/>
            <a:ext cx="262890" cy="26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8710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1EE98A6A-0BA4-C442-9CA8-86BCB6445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7307" y="485273"/>
            <a:ext cx="1343527" cy="1343527"/>
          </a:xfrm>
          <a:prstGeom prst="rect">
            <a:avLst/>
          </a:prstGeom>
        </p:spPr>
      </p:pic>
      <p:sp>
        <p:nvSpPr>
          <p:cNvPr id="25" name="Zástupný text 2">
            <a:extLst>
              <a:ext uri="{FF2B5EF4-FFF2-40B4-BE49-F238E27FC236}">
                <a16:creationId xmlns:a16="http://schemas.microsoft.com/office/drawing/2014/main" id="{23BD9A1A-D2FA-9444-A41B-6AF9DD3B2A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61693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28" name="Zástupný text 2">
            <a:extLst>
              <a:ext uri="{FF2B5EF4-FFF2-40B4-BE49-F238E27FC236}">
                <a16:creationId xmlns:a16="http://schemas.microsoft.com/office/drawing/2014/main" id="{28202AC3-A276-0E4A-A0C1-5B3F92A976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29" name="Zástupný text 2">
            <a:extLst>
              <a:ext uri="{FF2B5EF4-FFF2-40B4-BE49-F238E27FC236}">
                <a16:creationId xmlns:a16="http://schemas.microsoft.com/office/drawing/2014/main" id="{4A854753-E60B-DC42-8D1E-0B132C15018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17853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0" name="Zástupný text 2">
            <a:extLst>
              <a:ext uri="{FF2B5EF4-FFF2-40B4-BE49-F238E27FC236}">
                <a16:creationId xmlns:a16="http://schemas.microsoft.com/office/drawing/2014/main" id="{88A0B9E1-337C-394C-96E7-B47EA729D85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17814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1" name="Zástupný text 2">
            <a:extLst>
              <a:ext uri="{FF2B5EF4-FFF2-40B4-BE49-F238E27FC236}">
                <a16:creationId xmlns:a16="http://schemas.microsoft.com/office/drawing/2014/main" id="{8559FFB5-114E-8C43-8B25-84D445A8230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20811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2" name="Zástupný text 2">
            <a:extLst>
              <a:ext uri="{FF2B5EF4-FFF2-40B4-BE49-F238E27FC236}">
                <a16:creationId xmlns:a16="http://schemas.microsoft.com/office/drawing/2014/main" id="{B61DD56C-E440-6F4C-9C4B-41A3C1497B0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220772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3" name="Zástupný text 2">
            <a:extLst>
              <a:ext uri="{FF2B5EF4-FFF2-40B4-BE49-F238E27FC236}">
                <a16:creationId xmlns:a16="http://schemas.microsoft.com/office/drawing/2014/main" id="{DEA9C325-600E-024F-9F6B-A50CFCC9575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687564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4" name="Zástupný text 2">
            <a:extLst>
              <a:ext uri="{FF2B5EF4-FFF2-40B4-BE49-F238E27FC236}">
                <a16:creationId xmlns:a16="http://schemas.microsoft.com/office/drawing/2014/main" id="{4FF8A6CA-CC27-9642-8810-15B27B11BC9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687525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3711E52A-B3B1-5A44-8D42-E72BC70C7522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E43C35DE-8347-8642-85FF-80795EBF33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6" name="Přímá spojnice 25">
            <a:extLst>
              <a:ext uri="{FF2B5EF4-FFF2-40B4-BE49-F238E27FC236}">
                <a16:creationId xmlns:a16="http://schemas.microsoft.com/office/drawing/2014/main" id="{04CE0764-695E-274E-BDF3-DE6196CDB8E6}"/>
              </a:ext>
            </a:extLst>
          </p:cNvPr>
          <p:cNvCxnSpPr>
            <a:cxnSpLocks/>
          </p:cNvCxnSpPr>
          <p:nvPr/>
        </p:nvCxnSpPr>
        <p:spPr>
          <a:xfrm flipV="1">
            <a:off x="2353221" y="2814084"/>
            <a:ext cx="1433873" cy="4036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26">
            <a:extLst>
              <a:ext uri="{FF2B5EF4-FFF2-40B4-BE49-F238E27FC236}">
                <a16:creationId xmlns:a16="http://schemas.microsoft.com/office/drawing/2014/main" id="{8B1C1297-148C-7446-887A-2BEEAEB515BC}"/>
              </a:ext>
            </a:extLst>
          </p:cNvPr>
          <p:cNvCxnSpPr>
            <a:cxnSpLocks/>
          </p:cNvCxnSpPr>
          <p:nvPr/>
        </p:nvCxnSpPr>
        <p:spPr>
          <a:xfrm flipV="1">
            <a:off x="4799856" y="2814084"/>
            <a:ext cx="1433873" cy="4036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nice 36">
            <a:extLst>
              <a:ext uri="{FF2B5EF4-FFF2-40B4-BE49-F238E27FC236}">
                <a16:creationId xmlns:a16="http://schemas.microsoft.com/office/drawing/2014/main" id="{9B6F4B34-55D7-C74D-9284-4864B7D41E19}"/>
              </a:ext>
            </a:extLst>
          </p:cNvPr>
          <p:cNvCxnSpPr>
            <a:cxnSpLocks/>
          </p:cNvCxnSpPr>
          <p:nvPr/>
        </p:nvCxnSpPr>
        <p:spPr>
          <a:xfrm flipV="1">
            <a:off x="7248128" y="2814084"/>
            <a:ext cx="1433873" cy="4036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>
            <a:extLst>
              <a:ext uri="{FF2B5EF4-FFF2-40B4-BE49-F238E27FC236}">
                <a16:creationId xmlns:a16="http://schemas.microsoft.com/office/drawing/2014/main" id="{AE63D778-135F-C648-970C-1353A1F20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019" y="2308123"/>
            <a:ext cx="1015180" cy="1015180"/>
          </a:xfrm>
          <a:prstGeom prst="rect">
            <a:avLst/>
          </a:prstGeom>
        </p:spPr>
      </p:pic>
      <p:pic>
        <p:nvPicPr>
          <p:cNvPr id="38" name="Obrázek 37">
            <a:extLst>
              <a:ext uri="{FF2B5EF4-FFF2-40B4-BE49-F238E27FC236}">
                <a16:creationId xmlns:a16="http://schemas.microsoft.com/office/drawing/2014/main" id="{F3CD255A-DF17-C547-BA4E-0712499E6C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791744" y="2308123"/>
            <a:ext cx="1015180" cy="1015180"/>
          </a:xfrm>
          <a:prstGeom prst="rect">
            <a:avLst/>
          </a:prstGeom>
        </p:spPr>
      </p:pic>
      <p:pic>
        <p:nvPicPr>
          <p:cNvPr id="40" name="Obrázek 39">
            <a:extLst>
              <a:ext uri="{FF2B5EF4-FFF2-40B4-BE49-F238E27FC236}">
                <a16:creationId xmlns:a16="http://schemas.microsoft.com/office/drawing/2014/main" id="{E6EE610A-AA08-0249-AD1A-E7692CB283F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40016" y="2308123"/>
            <a:ext cx="1015180" cy="1015180"/>
          </a:xfrm>
          <a:prstGeom prst="rect">
            <a:avLst/>
          </a:prstGeom>
        </p:spPr>
      </p:pic>
      <p:pic>
        <p:nvPicPr>
          <p:cNvPr id="41" name="Obrázek 40">
            <a:extLst>
              <a:ext uri="{FF2B5EF4-FFF2-40B4-BE49-F238E27FC236}">
                <a16:creationId xmlns:a16="http://schemas.microsoft.com/office/drawing/2014/main" id="{E777CDB5-17E9-434A-AB2F-96AAB19B019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688288" y="2308123"/>
            <a:ext cx="1015180" cy="101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51645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D6769C78-F456-124C-A8A5-9DF916296F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732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1EE98A6A-0BA4-C442-9CA8-86BCB6445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7307" y="485273"/>
            <a:ext cx="1343527" cy="1343527"/>
          </a:xfrm>
          <a:prstGeom prst="rect">
            <a:avLst/>
          </a:prstGeom>
        </p:spPr>
      </p:pic>
      <p:sp>
        <p:nvSpPr>
          <p:cNvPr id="16" name="Zástupný symbol obrázku 6">
            <a:extLst>
              <a:ext uri="{FF2B5EF4-FFF2-40B4-BE49-F238E27FC236}">
                <a16:creationId xmlns:a16="http://schemas.microsoft.com/office/drawing/2014/main" id="{02DE4E9B-5920-3548-9661-7AE14969E03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361732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17" name="Zástupný symbol obrázku 6">
            <a:extLst>
              <a:ext uri="{FF2B5EF4-FFF2-40B4-BE49-F238E27FC236}">
                <a16:creationId xmlns:a16="http://schemas.microsoft.com/office/drawing/2014/main" id="{47AA8D00-6AF3-B544-8EA3-094219104E9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06758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18" name="Zástupný symbol obrázku 6">
            <a:extLst>
              <a:ext uri="{FF2B5EF4-FFF2-40B4-BE49-F238E27FC236}">
                <a16:creationId xmlns:a16="http://schemas.microsoft.com/office/drawing/2014/main" id="{15B76431-C4F0-544C-9360-6CC2C8264C9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51784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20" name="Zástupný symbol obrázku 6">
            <a:extLst>
              <a:ext uri="{FF2B5EF4-FFF2-40B4-BE49-F238E27FC236}">
                <a16:creationId xmlns:a16="http://schemas.microsoft.com/office/drawing/2014/main" id="{569353C5-3464-2146-BF4C-446F809ADC0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696810" y="2325759"/>
            <a:ext cx="976650" cy="97665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 sz="1600"/>
              <a:t>Vložte</a:t>
            </a:r>
            <a:br>
              <a:rPr lang="cs-CZ" sz="1600"/>
            </a:br>
            <a:r>
              <a:rPr lang="cs-CZ" sz="1600"/>
              <a:t>ikonu</a:t>
            </a:r>
            <a:endParaRPr lang="cs-CZ"/>
          </a:p>
        </p:txBody>
      </p:sp>
      <p:sp>
        <p:nvSpPr>
          <p:cNvPr id="25" name="Zástupný text 2">
            <a:extLst>
              <a:ext uri="{FF2B5EF4-FFF2-40B4-BE49-F238E27FC236}">
                <a16:creationId xmlns:a16="http://schemas.microsoft.com/office/drawing/2014/main" id="{23BD9A1A-D2FA-9444-A41B-6AF9DD3B2A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61693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28" name="Zástupný text 2">
            <a:extLst>
              <a:ext uri="{FF2B5EF4-FFF2-40B4-BE49-F238E27FC236}">
                <a16:creationId xmlns:a16="http://schemas.microsoft.com/office/drawing/2014/main" id="{28202AC3-A276-0E4A-A0C1-5B3F92A976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29" name="Zástupný text 2">
            <a:extLst>
              <a:ext uri="{FF2B5EF4-FFF2-40B4-BE49-F238E27FC236}">
                <a16:creationId xmlns:a16="http://schemas.microsoft.com/office/drawing/2014/main" id="{4A854753-E60B-DC42-8D1E-0B132C15018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17853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0" name="Zástupný text 2">
            <a:extLst>
              <a:ext uri="{FF2B5EF4-FFF2-40B4-BE49-F238E27FC236}">
                <a16:creationId xmlns:a16="http://schemas.microsoft.com/office/drawing/2014/main" id="{88A0B9E1-337C-394C-96E7-B47EA729D85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17814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1" name="Zástupný text 2">
            <a:extLst>
              <a:ext uri="{FF2B5EF4-FFF2-40B4-BE49-F238E27FC236}">
                <a16:creationId xmlns:a16="http://schemas.microsoft.com/office/drawing/2014/main" id="{8559FFB5-114E-8C43-8B25-84D445A8230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20811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2" name="Zástupný text 2">
            <a:extLst>
              <a:ext uri="{FF2B5EF4-FFF2-40B4-BE49-F238E27FC236}">
                <a16:creationId xmlns:a16="http://schemas.microsoft.com/office/drawing/2014/main" id="{B61DD56C-E440-6F4C-9C4B-41A3C1497B0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220772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3" name="Zástupný text 2">
            <a:extLst>
              <a:ext uri="{FF2B5EF4-FFF2-40B4-BE49-F238E27FC236}">
                <a16:creationId xmlns:a16="http://schemas.microsoft.com/office/drawing/2014/main" id="{DEA9C325-600E-024F-9F6B-A50CFCC9575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687564" y="3760124"/>
            <a:ext cx="2093863" cy="37818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4" name="Zástupný text 2">
            <a:extLst>
              <a:ext uri="{FF2B5EF4-FFF2-40B4-BE49-F238E27FC236}">
                <a16:creationId xmlns:a16="http://schemas.microsoft.com/office/drawing/2014/main" id="{4FF8A6CA-CC27-9642-8810-15B27B11BC91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687525" y="4138305"/>
            <a:ext cx="2093888" cy="224946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3711E52A-B3B1-5A44-8D42-E72BC70C7522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E43C35DE-8347-8642-85FF-80795EBF33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1939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CA0ACE17-AA2B-1D4A-A96E-AA109AD8293B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Zástupný text 2">
            <a:extLst>
              <a:ext uri="{FF2B5EF4-FFF2-40B4-BE49-F238E27FC236}">
                <a16:creationId xmlns:a16="http://schemas.microsoft.com/office/drawing/2014/main" id="{28202AC3-A276-0E4A-A0C1-5B3F92A976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61732" y="914401"/>
            <a:ext cx="3161282" cy="107482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EC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Nadpis textu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3711E52A-B3B1-5A44-8D42-E72BC70C7522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E43C35DE-8347-8642-85FF-80795EBF33EB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189C0321-7163-414C-A099-7EF5F2060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6349" y="625565"/>
            <a:ext cx="914400" cy="914400"/>
          </a:xfrm>
          <a:prstGeom prst="rect">
            <a:avLst/>
          </a:prstGeom>
        </p:spPr>
      </p:pic>
      <p:sp>
        <p:nvSpPr>
          <p:cNvPr id="24" name="Zástupný text 2">
            <a:extLst>
              <a:ext uri="{FF2B5EF4-FFF2-40B4-BE49-F238E27FC236}">
                <a16:creationId xmlns:a16="http://schemas.microsoft.com/office/drawing/2014/main" id="{696D2285-EF1B-6542-ADC2-C3EF56549D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61732" y="2114551"/>
            <a:ext cx="3161282" cy="34289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Podnadpis</a:t>
            </a:r>
          </a:p>
        </p:txBody>
      </p:sp>
      <p:sp>
        <p:nvSpPr>
          <p:cNvPr id="38" name="Zástupný text 2">
            <a:extLst>
              <a:ext uri="{FF2B5EF4-FFF2-40B4-BE49-F238E27FC236}">
                <a16:creationId xmlns:a16="http://schemas.microsoft.com/office/drawing/2014/main" id="{7D466901-0A44-4840-9584-3A8C7ADB367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33782" y="2114551"/>
            <a:ext cx="3161282" cy="342899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Podnadpis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id="{6049422E-78BC-7142-B329-445A922E757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67892" y="2711307"/>
            <a:ext cx="3761669" cy="32322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0"/>
              </a:spcBef>
              <a:buNone/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468000"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</a:lstStyle>
          <a:p>
            <a:pPr lvl="0"/>
            <a:r>
              <a:rPr lang="cs-CZ"/>
              <a:t>Vložte text nebo obsah</a:t>
            </a:r>
          </a:p>
          <a:p>
            <a:pPr lvl="1"/>
            <a:r>
              <a:rPr lang="cs-CZ"/>
              <a:t>Text nebo obsah</a:t>
            </a:r>
          </a:p>
        </p:txBody>
      </p:sp>
      <p:sp>
        <p:nvSpPr>
          <p:cNvPr id="12" name="Zástupný obsah 2">
            <a:extLst>
              <a:ext uri="{FF2B5EF4-FFF2-40B4-BE49-F238E27FC236}">
                <a16:creationId xmlns:a16="http://schemas.microsoft.com/office/drawing/2014/main" id="{42669655-4E85-754E-8AE5-840F93E09E71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6334326" y="2711307"/>
            <a:ext cx="3761669" cy="323229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0"/>
              </a:spcBef>
              <a:buNone/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39406" indent="0">
              <a:buNone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</a:lstStyle>
          <a:p>
            <a:pPr lvl="0"/>
            <a:r>
              <a:rPr lang="cs-CZ"/>
              <a:t>Vložte text nebo obsah</a:t>
            </a:r>
          </a:p>
          <a:p>
            <a:pPr lvl="1"/>
            <a:r>
              <a:rPr lang="cs-CZ"/>
              <a:t>Text nebo obsah</a:t>
            </a:r>
          </a:p>
        </p:txBody>
      </p:sp>
    </p:spTree>
    <p:extLst>
      <p:ext uri="{BB962C8B-B14F-4D97-AF65-F5344CB8AC3E}">
        <p14:creationId xmlns:p14="http://schemas.microsoft.com/office/powerpoint/2010/main" val="399335066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2">
            <a:extLst>
              <a:ext uri="{FF2B5EF4-FFF2-40B4-BE49-F238E27FC236}">
                <a16:creationId xmlns:a16="http://schemas.microsoft.com/office/drawing/2014/main" id="{E5522F9F-8AAD-0049-9910-F86D6BE3B12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1551" y="570271"/>
            <a:ext cx="11109843" cy="577153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800"/>
              </a:spcAft>
              <a:buNone/>
              <a:defRPr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spcBef>
                <a:spcPts val="0"/>
              </a:spcBef>
              <a:buNone/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</a:lstStyle>
          <a:p>
            <a:pPr lvl="0"/>
            <a:r>
              <a:rPr lang="cs-CZ"/>
              <a:t>Vložte text nebo obsah</a:t>
            </a:r>
          </a:p>
          <a:p>
            <a:pPr lvl="1"/>
            <a:r>
              <a:rPr lang="cs-CZ"/>
              <a:t>Text nebo obsah</a:t>
            </a:r>
          </a:p>
        </p:txBody>
      </p:sp>
    </p:spTree>
    <p:extLst>
      <p:ext uri="{BB962C8B-B14F-4D97-AF65-F5344CB8AC3E}">
        <p14:creationId xmlns:p14="http://schemas.microsoft.com/office/powerpoint/2010/main" val="124437051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ntak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délník 30">
            <a:extLst>
              <a:ext uri="{FF2B5EF4-FFF2-40B4-BE49-F238E27FC236}">
                <a16:creationId xmlns:a16="http://schemas.microsoft.com/office/drawing/2014/main" id="{35743662-5C56-8C44-BF29-30675F08980C}"/>
              </a:ext>
            </a:extLst>
          </p:cNvPr>
          <p:cNvSpPr/>
          <p:nvPr/>
        </p:nvSpPr>
        <p:spPr>
          <a:xfrm>
            <a:off x="324001" y="324001"/>
            <a:ext cx="11556000" cy="54046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2" name="Obrázek 31">
            <a:extLst>
              <a:ext uri="{FF2B5EF4-FFF2-40B4-BE49-F238E27FC236}">
                <a16:creationId xmlns:a16="http://schemas.microsoft.com/office/drawing/2014/main" id="{E9EE5A04-16B8-F547-8AEF-90EC0F438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7" y="6082404"/>
            <a:ext cx="3144913" cy="431432"/>
          </a:xfrm>
          <a:prstGeom prst="rect">
            <a:avLst/>
          </a:prstGeom>
        </p:spPr>
      </p:pic>
      <p:grpSp>
        <p:nvGrpSpPr>
          <p:cNvPr id="172" name="Skupina 171">
            <a:extLst>
              <a:ext uri="{FF2B5EF4-FFF2-40B4-BE49-F238E27FC236}">
                <a16:creationId xmlns:a16="http://schemas.microsoft.com/office/drawing/2014/main" id="{BC5BB1E7-6432-FD49-AD62-13A20943D2BD}"/>
              </a:ext>
            </a:extLst>
          </p:cNvPr>
          <p:cNvGrpSpPr/>
          <p:nvPr/>
        </p:nvGrpSpPr>
        <p:grpSpPr>
          <a:xfrm>
            <a:off x="900197" y="2284107"/>
            <a:ext cx="4289966" cy="2872915"/>
            <a:chOff x="743094" y="3826016"/>
            <a:chExt cx="3062426" cy="2045471"/>
          </a:xfrm>
        </p:grpSpPr>
        <p:sp>
          <p:nvSpPr>
            <p:cNvPr id="173" name="Obdélník 172">
              <a:extLst>
                <a:ext uri="{FF2B5EF4-FFF2-40B4-BE49-F238E27FC236}">
                  <a16:creationId xmlns:a16="http://schemas.microsoft.com/office/drawing/2014/main" id="{4928F314-8C7A-9046-8FEF-E7CA4B300FA2}"/>
                </a:ext>
              </a:extLst>
            </p:cNvPr>
            <p:cNvSpPr/>
            <p:nvPr/>
          </p:nvSpPr>
          <p:spPr>
            <a:xfrm>
              <a:off x="754471" y="3826016"/>
              <a:ext cx="3051049" cy="2045471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>
                <a:lnSpc>
                  <a:spcPct val="100000"/>
                </a:lnSpc>
                <a:spcBef>
                  <a:spcPts val="100"/>
                </a:spcBef>
                <a:spcAft>
                  <a:spcPts val="600"/>
                </a:spcAft>
              </a:pPr>
              <a:r>
                <a:rPr lang="cs-CZ" sz="1800" b="1" i="0"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rPr>
                <a:t>Dům zahraniční </a:t>
              </a:r>
              <a:r>
                <a:rPr lang="cs-CZ" sz="1800" b="1" i="0">
                  <a:solidFill>
                    <a:schemeClr val="tx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rPr>
                <a:t>spolupráce</a:t>
              </a:r>
              <a:r>
                <a:rPr lang="cs-CZ" sz="1800" b="1" i="0" spc="-5">
                  <a:solidFill>
                    <a:schemeClr val="tx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rPr>
                <a:t> </a:t>
              </a:r>
              <a:r>
                <a:rPr lang="cs-CZ" sz="1800" b="1" i="0">
                  <a:solidFill>
                    <a:schemeClr val="tx1"/>
                  </a:solidFill>
                  <a:latin typeface="Open Sans Extrabold" panose="020B0606030504020204" pitchFamily="34" charset="0"/>
                  <a:ea typeface="Open Sans Extrabold" panose="020B0606030504020204" pitchFamily="34" charset="0"/>
                  <a:cs typeface="Open Sans Extrabold" panose="020B0606030504020204" pitchFamily="34" charset="0"/>
                </a:rPr>
                <a:t>(DZS)</a:t>
              </a:r>
            </a:p>
            <a:p>
              <a:pPr marR="5826614">
                <a:lnSpc>
                  <a:spcPct val="100000"/>
                </a:lnSpc>
              </a:pP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Na </a:t>
              </a:r>
              <a:r>
                <a:rPr lang="cs-CZ" sz="1800" spc="-5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Poříčí</a:t>
              </a:r>
              <a:r>
                <a:rPr lang="cs-CZ" sz="1800" spc="-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1035/4, 110 00 Praha</a:t>
              </a:r>
              <a:r>
                <a:rPr lang="cs-CZ" sz="1800" spc="-5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  <a:p>
              <a:pPr marL="287993">
                <a:lnSpc>
                  <a:spcPct val="100000"/>
                </a:lnSpc>
                <a:spcBef>
                  <a:spcPts val="100"/>
                </a:spcBef>
              </a:pP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+420 221 850</a:t>
              </a:r>
              <a:r>
                <a:rPr lang="cs-CZ" sz="1800" spc="-5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cs-CZ" sz="18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100</a:t>
              </a:r>
            </a:p>
            <a:p>
              <a:pPr marL="287993">
                <a:lnSpc>
                  <a:spcPct val="100000"/>
                </a:lnSpc>
              </a:pPr>
              <a:r>
                <a:rPr lang="cs-CZ" sz="1800" spc="-5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info@dzs.cz</a:t>
              </a:r>
            </a:p>
            <a:p>
              <a:pPr marL="287993">
                <a:lnSpc>
                  <a:spcPct val="100000"/>
                </a:lnSpc>
              </a:pPr>
              <a:endParaRPr lang="cs-CZ" sz="180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>
                <a:lnSpc>
                  <a:spcPct val="100000"/>
                </a:lnSpc>
              </a:pPr>
              <a:r>
                <a:rPr lang="cs-CZ" sz="1800" b="1" i="0" spc="-5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www.dzs.cz</a:t>
              </a:r>
            </a:p>
            <a:p>
              <a:pPr marL="287993">
                <a:lnSpc>
                  <a:spcPct val="100000"/>
                </a:lnSpc>
              </a:pPr>
              <a:endParaRPr lang="cs-CZ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4" name="Skupina 173">
              <a:extLst>
                <a:ext uri="{FF2B5EF4-FFF2-40B4-BE49-F238E27FC236}">
                  <a16:creationId xmlns:a16="http://schemas.microsoft.com/office/drawing/2014/main" id="{5D846C80-61D6-4641-93EC-FC01C42E1696}"/>
                </a:ext>
              </a:extLst>
            </p:cNvPr>
            <p:cNvGrpSpPr/>
            <p:nvPr/>
          </p:nvGrpSpPr>
          <p:grpSpPr>
            <a:xfrm>
              <a:off x="743094" y="4282165"/>
              <a:ext cx="155403" cy="370422"/>
              <a:chOff x="480702" y="4318990"/>
              <a:chExt cx="102349" cy="243962"/>
            </a:xfrm>
          </p:grpSpPr>
          <p:sp>
            <p:nvSpPr>
              <p:cNvPr id="175" name="object 3">
                <a:extLst>
                  <a:ext uri="{FF2B5EF4-FFF2-40B4-BE49-F238E27FC236}">
                    <a16:creationId xmlns:a16="http://schemas.microsoft.com/office/drawing/2014/main" id="{EE339B78-DE4C-CE4B-B589-DF491579E13D}"/>
                  </a:ext>
                </a:extLst>
              </p:cNvPr>
              <p:cNvSpPr/>
              <p:nvPr/>
            </p:nvSpPr>
            <p:spPr>
              <a:xfrm>
                <a:off x="480702" y="4318990"/>
                <a:ext cx="102349" cy="102349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76" name="object 4">
                <a:extLst>
                  <a:ext uri="{FF2B5EF4-FFF2-40B4-BE49-F238E27FC236}">
                    <a16:creationId xmlns:a16="http://schemas.microsoft.com/office/drawing/2014/main" id="{4313E9D2-AF71-E249-9276-5CC49D769BBE}"/>
                  </a:ext>
                </a:extLst>
              </p:cNvPr>
              <p:cNvSpPr/>
              <p:nvPr/>
            </p:nvSpPr>
            <p:spPr>
              <a:xfrm>
                <a:off x="484954" y="4468953"/>
                <a:ext cx="94062" cy="93999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</p:grpSp>
      <p:sp>
        <p:nvSpPr>
          <p:cNvPr id="188" name="Obdélník 187">
            <a:extLst>
              <a:ext uri="{FF2B5EF4-FFF2-40B4-BE49-F238E27FC236}">
                <a16:creationId xmlns:a16="http://schemas.microsoft.com/office/drawing/2014/main" id="{CDA59468-9915-9447-B9E3-63422C142AB4}"/>
              </a:ext>
            </a:extLst>
          </p:cNvPr>
          <p:cNvSpPr/>
          <p:nvPr/>
        </p:nvSpPr>
        <p:spPr>
          <a:xfrm>
            <a:off x="8225384" y="2018660"/>
            <a:ext cx="3643415" cy="3001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marR="3875943">
              <a:lnSpc>
                <a:spcPct val="100000"/>
              </a:lnSpc>
            </a:pPr>
            <a: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en" sz="1400" b="1" i="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br>
              <a:rPr lang="en" sz="1400" b="1" i="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Dům zahraniční spolupráce – DZS</a:t>
            </a:r>
            <a:br>
              <a:rPr lang="en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Erasmus+ Česká republika</a:t>
            </a:r>
            <a:br>
              <a:rPr lang="en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7"/>
              </a:rPr>
              <a:t>Evropské příležitosti pro mladé</a:t>
            </a:r>
            <a:br>
              <a:rPr lang="en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b="0" i="0" u="none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8"/>
              </a:rPr>
              <a:t>Study in the Czech Republic</a:t>
            </a:r>
            <a:endParaRPr lang="en" sz="1400" b="0" i="0" u="none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8" name="Obdélník 177">
            <a:extLst>
              <a:ext uri="{FF2B5EF4-FFF2-40B4-BE49-F238E27FC236}">
                <a16:creationId xmlns:a16="http://schemas.microsoft.com/office/drawing/2014/main" id="{BD8076D5-A770-714F-8CEE-2B22E54C9583}"/>
              </a:ext>
            </a:extLst>
          </p:cNvPr>
          <p:cNvSpPr/>
          <p:nvPr/>
        </p:nvSpPr>
        <p:spPr>
          <a:xfrm>
            <a:off x="8228091" y="3218107"/>
            <a:ext cx="3047776" cy="23724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>
              <a:lnSpc>
                <a:spcPct val="95000"/>
              </a:lnSpc>
              <a:spcBef>
                <a:spcPts val="720"/>
              </a:spcBef>
              <a:spcAft>
                <a:spcPts val="500"/>
              </a:spcAft>
            </a:pPr>
            <a: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Instagram</a:t>
            </a:r>
            <a:b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9"/>
              </a:rPr>
              <a:t>@dzs_cz</a:t>
            </a:r>
            <a:endParaRPr lang="en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5000"/>
              </a:lnSpc>
              <a:spcBef>
                <a:spcPts val="500"/>
              </a:spcBef>
              <a:spcAft>
                <a:spcPts val="500"/>
              </a:spcAft>
            </a:pPr>
            <a:r>
              <a:rPr lang="en" sz="1400" b="1" i="1" spc="-2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Twitter</a:t>
            </a:r>
            <a:br>
              <a:rPr lang="en" sz="1400" b="1" i="1" spc="-2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spc="-1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0"/>
              </a:rPr>
              <a:t>@dzs_cz</a:t>
            </a:r>
            <a:endParaRPr lang="en" sz="1400" spc="-1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5000"/>
              </a:lnSpc>
              <a:spcBef>
                <a:spcPts val="500"/>
              </a:spcBef>
              <a:spcAft>
                <a:spcPts val="500"/>
              </a:spcAft>
            </a:pPr>
            <a: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LinkedIn</a:t>
            </a:r>
            <a:br>
              <a:rPr lang="en" sz="1400" b="1" i="1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1400" spc="-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1"/>
              </a:rPr>
              <a:t>Dům zahraniční spolupráce</a:t>
            </a:r>
            <a:endParaRPr lang="en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5000"/>
              </a:lnSpc>
              <a:spcBef>
                <a:spcPts val="500"/>
              </a:spcBef>
            </a:pPr>
            <a:r>
              <a:rPr lang="en" sz="1400" b="1" i="1" spc="-2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YouTube</a:t>
            </a:r>
            <a:endParaRPr lang="en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95000"/>
              </a:lnSpc>
            </a:pPr>
            <a:r>
              <a:rPr lang="cs-CZ" sz="1400" spc="-1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2"/>
              </a:rPr>
              <a:t>Dům zahraniční spolupráce DZS</a:t>
            </a:r>
            <a:endParaRPr lang="cs-CZ" sz="14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4" name="Grafický objekt 33">
            <a:extLst>
              <a:ext uri="{FF2B5EF4-FFF2-40B4-BE49-F238E27FC236}">
                <a16:creationId xmlns:a16="http://schemas.microsoft.com/office/drawing/2014/main" id="{3A44FC3A-EB7D-364A-B9E0-5CC85EDC24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00197" y="850722"/>
            <a:ext cx="262890" cy="260604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BF395961-4586-C941-8E11-1496539E0525}"/>
              </a:ext>
            </a:extLst>
          </p:cNvPr>
          <p:cNvSpPr/>
          <p:nvPr/>
        </p:nvSpPr>
        <p:spPr>
          <a:xfrm>
            <a:off x="930441" y="1365961"/>
            <a:ext cx="6096000" cy="55399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sz="20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Děkujeme </a:t>
            </a:r>
            <a:br>
              <a:rPr lang="cs-CZ" sz="20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s-CZ" sz="20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 pozornost.</a:t>
            </a:r>
          </a:p>
        </p:txBody>
      </p:sp>
      <p:pic>
        <p:nvPicPr>
          <p:cNvPr id="35" name="Grafický objekt 34">
            <a:extLst>
              <a:ext uri="{FF2B5EF4-FFF2-40B4-BE49-F238E27FC236}">
                <a16:creationId xmlns:a16="http://schemas.microsoft.com/office/drawing/2014/main" id="{2A3B4FD3-512C-6543-9A84-F42DD75BA68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420914" y="1942113"/>
            <a:ext cx="703444" cy="703444"/>
          </a:xfrm>
          <a:prstGeom prst="rect">
            <a:avLst/>
          </a:prstGeom>
        </p:spPr>
      </p:pic>
      <p:pic>
        <p:nvPicPr>
          <p:cNvPr id="36" name="Grafický objekt 35">
            <a:extLst>
              <a:ext uri="{FF2B5EF4-FFF2-40B4-BE49-F238E27FC236}">
                <a16:creationId xmlns:a16="http://schemas.microsoft.com/office/drawing/2014/main" id="{18FDBD1F-CF97-AC41-8165-692168DD886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420914" y="3103985"/>
            <a:ext cx="703444" cy="22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73451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67026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7BD6B7-4CEC-4E7C-8218-130234594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AE47452-9526-4FE0-A9AC-6E9F2896BB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75490FC-D3CD-48DD-B875-1999D86F2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57595-3720-40CD-9A86-D004B924976A}" type="datetimeFigureOut">
              <a:rPr lang="cs-CZ" smtClean="0"/>
              <a:t>18.06.2025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368EEB1-30E6-4B34-B65B-8C68054A5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DA1B5E-1D70-400F-8E85-D4B1BB845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3D39D-443E-42E7-A653-4BE2ADB269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056436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52FBDF26-40F7-401B-87D8-2C85183F5EB5}"/>
              </a:ext>
            </a:extLst>
          </p:cNvPr>
          <p:cNvSpPr/>
          <p:nvPr userDrawn="1"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172467B-1538-4242-88A9-9CBEE619BCFD}"/>
              </a:ext>
            </a:extLst>
          </p:cNvPr>
          <p:cNvSpPr txBox="1"/>
          <p:nvPr userDrawn="1"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8067164-5DB8-4F60-8D01-6B145D5E0367}"/>
              </a:ext>
            </a:extLst>
          </p:cNvPr>
          <p:cNvSpPr/>
          <p:nvPr userDrawn="1"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948485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29" Type="http://schemas.openxmlformats.org/officeDocument/2006/relationships/slideLayout" Target="../slideLayouts/slideLayout71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theme" Target="../theme/theme2.xml"/><Relationship Id="rId8" Type="http://schemas.openxmlformats.org/officeDocument/2006/relationships/slideLayout" Target="../slideLayouts/slideLayout5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26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97.xml"/><Relationship Id="rId34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101.xml"/><Relationship Id="rId33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slideLayout" Target="../slideLayouts/slideLayout96.xml"/><Relationship Id="rId29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100.xml"/><Relationship Id="rId32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9.xml"/><Relationship Id="rId28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31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98.xml"/><Relationship Id="rId27" Type="http://schemas.openxmlformats.org/officeDocument/2006/relationships/slideLayout" Target="../slideLayouts/slideLayout103.xml"/><Relationship Id="rId30" Type="http://schemas.openxmlformats.org/officeDocument/2006/relationships/slideLayout" Target="../slideLayouts/slideLayout106.xml"/><Relationship Id="rId35" Type="http://schemas.openxmlformats.org/officeDocument/2006/relationships/theme" Target="../theme/theme3.xml"/><Relationship Id="rId8" Type="http://schemas.openxmlformats.org/officeDocument/2006/relationships/slideLayout" Target="../slideLayouts/slideLayout84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34" Type="http://schemas.openxmlformats.org/officeDocument/2006/relationships/theme" Target="../theme/theme4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slideLayout" Target="../slideLayouts/slideLayout135.xml"/><Relationship Id="rId33" Type="http://schemas.openxmlformats.org/officeDocument/2006/relationships/slideLayout" Target="../slideLayouts/slideLayout143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29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32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28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31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Relationship Id="rId27" Type="http://schemas.openxmlformats.org/officeDocument/2006/relationships/slideLayout" Target="../slideLayouts/slideLayout137.xml"/><Relationship Id="rId30" Type="http://schemas.openxmlformats.org/officeDocument/2006/relationships/slideLayout" Target="../slideLayouts/slideLayout140.xml"/><Relationship Id="rId8" Type="http://schemas.openxmlformats.org/officeDocument/2006/relationships/slideLayout" Target="../slideLayouts/slideLayout118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26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64.xml"/><Relationship Id="rId34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5" Type="http://schemas.openxmlformats.org/officeDocument/2006/relationships/slideLayout" Target="../slideLayouts/slideLayout168.xml"/><Relationship Id="rId33" Type="http://schemas.openxmlformats.org/officeDocument/2006/relationships/slideLayout" Target="../slideLayouts/slideLayout176.xml"/><Relationship Id="rId2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59.xml"/><Relationship Id="rId20" Type="http://schemas.openxmlformats.org/officeDocument/2006/relationships/slideLayout" Target="../slideLayouts/slideLayout163.xml"/><Relationship Id="rId29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24" Type="http://schemas.openxmlformats.org/officeDocument/2006/relationships/slideLayout" Target="../slideLayouts/slideLayout167.xml"/><Relationship Id="rId32" Type="http://schemas.openxmlformats.org/officeDocument/2006/relationships/slideLayout" Target="../slideLayouts/slideLayout175.xml"/><Relationship Id="rId5" Type="http://schemas.openxmlformats.org/officeDocument/2006/relationships/slideLayout" Target="../slideLayouts/slideLayout148.xml"/><Relationship Id="rId15" Type="http://schemas.openxmlformats.org/officeDocument/2006/relationships/slideLayout" Target="../slideLayouts/slideLayout158.xml"/><Relationship Id="rId23" Type="http://schemas.openxmlformats.org/officeDocument/2006/relationships/slideLayout" Target="../slideLayouts/slideLayout166.xml"/><Relationship Id="rId28" Type="http://schemas.openxmlformats.org/officeDocument/2006/relationships/slideLayout" Target="../slideLayouts/slideLayout171.xml"/><Relationship Id="rId36" Type="http://schemas.openxmlformats.org/officeDocument/2006/relationships/theme" Target="../theme/theme5.xml"/><Relationship Id="rId10" Type="http://schemas.openxmlformats.org/officeDocument/2006/relationships/slideLayout" Target="../slideLayouts/slideLayout153.xml"/><Relationship Id="rId19" Type="http://schemas.openxmlformats.org/officeDocument/2006/relationships/slideLayout" Target="../slideLayouts/slideLayout162.xml"/><Relationship Id="rId31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Relationship Id="rId27" Type="http://schemas.openxmlformats.org/officeDocument/2006/relationships/slideLayout" Target="../slideLayouts/slideLayout170.xml"/><Relationship Id="rId30" Type="http://schemas.openxmlformats.org/officeDocument/2006/relationships/slideLayout" Target="../slideLayouts/slideLayout173.xml"/><Relationship Id="rId35" Type="http://schemas.openxmlformats.org/officeDocument/2006/relationships/slideLayout" Target="../slideLayouts/slideLayout178.xml"/><Relationship Id="rId8" Type="http://schemas.openxmlformats.org/officeDocument/2006/relationships/slideLayout" Target="../slideLayouts/slideLayout1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3341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819" r:id="rId2"/>
    <p:sldLayoutId id="2147483726" r:id="rId3"/>
    <p:sldLayoutId id="2147483821" r:id="rId4"/>
    <p:sldLayoutId id="2147483758" r:id="rId5"/>
    <p:sldLayoutId id="2147483767" r:id="rId6"/>
    <p:sldLayoutId id="2147483760" r:id="rId7"/>
    <p:sldLayoutId id="2147483768" r:id="rId8"/>
    <p:sldLayoutId id="2147483773" r:id="rId9"/>
    <p:sldLayoutId id="2147483769" r:id="rId10"/>
    <p:sldLayoutId id="2147483729" r:id="rId11"/>
    <p:sldLayoutId id="2147483770" r:id="rId12"/>
    <p:sldLayoutId id="2147483701" r:id="rId13"/>
    <p:sldLayoutId id="2147483749" r:id="rId14"/>
    <p:sldLayoutId id="2147483764" r:id="rId15"/>
    <p:sldLayoutId id="2147483730" r:id="rId16"/>
    <p:sldLayoutId id="2147483750" r:id="rId17"/>
    <p:sldLayoutId id="2147483732" r:id="rId18"/>
    <p:sldLayoutId id="2147483752" r:id="rId19"/>
    <p:sldLayoutId id="2147483753" r:id="rId20"/>
    <p:sldLayoutId id="2147483737" r:id="rId21"/>
    <p:sldLayoutId id="2147483720" r:id="rId22"/>
    <p:sldLayoutId id="2147483762" r:id="rId23"/>
    <p:sldLayoutId id="2147483711" r:id="rId24"/>
    <p:sldLayoutId id="2147483739" r:id="rId25"/>
    <p:sldLayoutId id="2147483740" r:id="rId26"/>
    <p:sldLayoutId id="2147483741" r:id="rId27"/>
    <p:sldLayoutId id="2147483742" r:id="rId28"/>
    <p:sldLayoutId id="2147483743" r:id="rId29"/>
    <p:sldLayoutId id="2147483745" r:id="rId30"/>
    <p:sldLayoutId id="2147483746" r:id="rId31"/>
    <p:sldLayoutId id="2147483747" r:id="rId32"/>
    <p:sldLayoutId id="2147483748" r:id="rId33"/>
    <p:sldLayoutId id="2147483755" r:id="rId34"/>
    <p:sldLayoutId id="2147483763" r:id="rId35"/>
    <p:sldLayoutId id="2147483756" r:id="rId36"/>
    <p:sldLayoutId id="2147483722" r:id="rId37"/>
    <p:sldLayoutId id="2147483774" r:id="rId38"/>
    <p:sldLayoutId id="2147483895" r:id="rId39"/>
    <p:sldLayoutId id="2147483897" r:id="rId40"/>
    <p:sldLayoutId id="2147483901" r:id="rId41"/>
    <p:sldLayoutId id="2147483902" r:id="rId42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98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672" r:id="rId12"/>
    <p:sldLayoutId id="2147483787" r:id="rId13"/>
    <p:sldLayoutId id="2147483674" r:id="rId14"/>
    <p:sldLayoutId id="2147483675" r:id="rId15"/>
    <p:sldLayoutId id="2147483676" r:id="rId16"/>
    <p:sldLayoutId id="2147483792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820" r:id="rId30"/>
    <p:sldLayoutId id="2147483691" r:id="rId31"/>
    <p:sldLayoutId id="2147483692" r:id="rId32"/>
    <p:sldLayoutId id="2147483694" r:id="rId33"/>
    <p:sldLayoutId id="2147483695" r:id="rId3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3341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839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  <p:sldLayoutId id="2147483802" r:id="rId15"/>
    <p:sldLayoutId id="2147483803" r:id="rId16"/>
    <p:sldLayoutId id="2147483804" r:id="rId17"/>
    <p:sldLayoutId id="2147483805" r:id="rId18"/>
    <p:sldLayoutId id="2147483806" r:id="rId19"/>
    <p:sldLayoutId id="2147483807" r:id="rId20"/>
    <p:sldLayoutId id="2147483808" r:id="rId21"/>
    <p:sldLayoutId id="2147483809" r:id="rId22"/>
    <p:sldLayoutId id="2147483810" r:id="rId23"/>
    <p:sldLayoutId id="2147483811" r:id="rId24"/>
    <p:sldLayoutId id="2147483812" r:id="rId25"/>
    <p:sldLayoutId id="2147483813" r:id="rId26"/>
    <p:sldLayoutId id="2147483814" r:id="rId27"/>
    <p:sldLayoutId id="2147483815" r:id="rId28"/>
    <p:sldLayoutId id="2147483816" r:id="rId29"/>
    <p:sldLayoutId id="2147483817" r:id="rId30"/>
    <p:sldLayoutId id="2147483818" r:id="rId31"/>
    <p:sldLayoutId id="2147483765" r:id="rId32"/>
    <p:sldLayoutId id="2147483852" r:id="rId33"/>
    <p:sldLayoutId id="2147483766" r:id="rId34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98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834" r:id="rId12"/>
    <p:sldLayoutId id="2147483673" r:id="rId13"/>
    <p:sldLayoutId id="2147483836" r:id="rId14"/>
    <p:sldLayoutId id="2147483837" r:id="rId15"/>
    <p:sldLayoutId id="2147483838" r:id="rId16"/>
    <p:sldLayoutId id="2147483677" r:id="rId17"/>
    <p:sldLayoutId id="2147483840" r:id="rId18"/>
    <p:sldLayoutId id="2147483841" r:id="rId19"/>
    <p:sldLayoutId id="2147483842" r:id="rId20"/>
    <p:sldLayoutId id="2147483843" r:id="rId21"/>
    <p:sldLayoutId id="2147483844" r:id="rId22"/>
    <p:sldLayoutId id="2147483845" r:id="rId23"/>
    <p:sldLayoutId id="2147483846" r:id="rId24"/>
    <p:sldLayoutId id="2147483847" r:id="rId25"/>
    <p:sldLayoutId id="2147483848" r:id="rId26"/>
    <p:sldLayoutId id="2147483849" r:id="rId27"/>
    <p:sldLayoutId id="2147483850" r:id="rId28"/>
    <p:sldLayoutId id="2147483851" r:id="rId29"/>
    <p:sldLayoutId id="2147483690" r:id="rId30"/>
    <p:sldLayoutId id="2147483853" r:id="rId31"/>
    <p:sldLayoutId id="2147483854" r:id="rId32"/>
    <p:sldLayoutId id="2147483857" r:id="rId3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98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3" r:id="rId15"/>
    <p:sldLayoutId id="2147483874" r:id="rId16"/>
    <p:sldLayoutId id="2147483875" r:id="rId17"/>
    <p:sldLayoutId id="2147483876" r:id="rId18"/>
    <p:sldLayoutId id="2147483877" r:id="rId19"/>
    <p:sldLayoutId id="2147483878" r:id="rId20"/>
    <p:sldLayoutId id="2147483879" r:id="rId21"/>
    <p:sldLayoutId id="2147483880" r:id="rId22"/>
    <p:sldLayoutId id="2147483881" r:id="rId23"/>
    <p:sldLayoutId id="2147483882" r:id="rId24"/>
    <p:sldLayoutId id="2147483883" r:id="rId25"/>
    <p:sldLayoutId id="2147483894" r:id="rId26"/>
    <p:sldLayoutId id="2147483885" r:id="rId27"/>
    <p:sldLayoutId id="2147483886" r:id="rId28"/>
    <p:sldLayoutId id="2147483887" r:id="rId29"/>
    <p:sldLayoutId id="2147483888" r:id="rId30"/>
    <p:sldLayoutId id="2147483889" r:id="rId31"/>
    <p:sldLayoutId id="2147483890" r:id="rId32"/>
    <p:sldLayoutId id="2147483891" r:id="rId33"/>
    <p:sldLayoutId id="2147483892" r:id="rId34"/>
    <p:sldLayoutId id="2147483893" r:id="rId35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6.png"/><Relationship Id="rId21" Type="http://schemas.microsoft.com/office/2007/relationships/hdphoto" Target="../media/hdphoto10.wdp"/><Relationship Id="rId42" Type="http://schemas.openxmlformats.org/officeDocument/2006/relationships/image" Target="../media/image94.png"/><Relationship Id="rId47" Type="http://schemas.microsoft.com/office/2007/relationships/hdphoto" Target="../media/hdphoto23.wdp"/><Relationship Id="rId63" Type="http://schemas.microsoft.com/office/2007/relationships/hdphoto" Target="../media/hdphoto31.wdp"/><Relationship Id="rId68" Type="http://schemas.openxmlformats.org/officeDocument/2006/relationships/image" Target="../media/image107.png"/><Relationship Id="rId16" Type="http://schemas.openxmlformats.org/officeDocument/2006/relationships/image" Target="../media/image81.png"/><Relationship Id="rId11" Type="http://schemas.microsoft.com/office/2007/relationships/hdphoto" Target="../media/hdphoto5.wdp"/><Relationship Id="rId32" Type="http://schemas.openxmlformats.org/officeDocument/2006/relationships/image" Target="../media/image89.png"/><Relationship Id="rId37" Type="http://schemas.microsoft.com/office/2007/relationships/hdphoto" Target="../media/hdphoto18.wdp"/><Relationship Id="rId53" Type="http://schemas.microsoft.com/office/2007/relationships/hdphoto" Target="../media/hdphoto26.wdp"/><Relationship Id="rId58" Type="http://schemas.openxmlformats.org/officeDocument/2006/relationships/image" Target="../media/image102.png"/><Relationship Id="rId74" Type="http://schemas.openxmlformats.org/officeDocument/2006/relationships/image" Target="../media/image110.png"/><Relationship Id="rId79" Type="http://schemas.microsoft.com/office/2007/relationships/hdphoto" Target="../media/hdphoto39.wdp"/><Relationship Id="rId5" Type="http://schemas.microsoft.com/office/2007/relationships/hdphoto" Target="../media/hdphoto2.wdp"/><Relationship Id="rId61" Type="http://schemas.microsoft.com/office/2007/relationships/hdphoto" Target="../media/hdphoto30.wdp"/><Relationship Id="rId19" Type="http://schemas.microsoft.com/office/2007/relationships/hdphoto" Target="../media/hdphoto9.wdp"/><Relationship Id="rId14" Type="http://schemas.openxmlformats.org/officeDocument/2006/relationships/image" Target="../media/image80.png"/><Relationship Id="rId22" Type="http://schemas.openxmlformats.org/officeDocument/2006/relationships/image" Target="../media/image84.png"/><Relationship Id="rId27" Type="http://schemas.microsoft.com/office/2007/relationships/hdphoto" Target="../media/hdphoto13.wdp"/><Relationship Id="rId30" Type="http://schemas.openxmlformats.org/officeDocument/2006/relationships/image" Target="../media/image88.png"/><Relationship Id="rId35" Type="http://schemas.microsoft.com/office/2007/relationships/hdphoto" Target="../media/hdphoto17.wdp"/><Relationship Id="rId43" Type="http://schemas.microsoft.com/office/2007/relationships/hdphoto" Target="../media/hdphoto21.wdp"/><Relationship Id="rId48" Type="http://schemas.openxmlformats.org/officeDocument/2006/relationships/image" Target="../media/image97.png"/><Relationship Id="rId56" Type="http://schemas.openxmlformats.org/officeDocument/2006/relationships/image" Target="../media/image101.png"/><Relationship Id="rId64" Type="http://schemas.openxmlformats.org/officeDocument/2006/relationships/image" Target="../media/image105.png"/><Relationship Id="rId69" Type="http://schemas.microsoft.com/office/2007/relationships/hdphoto" Target="../media/hdphoto34.wdp"/><Relationship Id="rId77" Type="http://schemas.microsoft.com/office/2007/relationships/hdphoto" Target="../media/hdphoto38.wdp"/><Relationship Id="rId8" Type="http://schemas.openxmlformats.org/officeDocument/2006/relationships/image" Target="../media/image77.png"/><Relationship Id="rId51" Type="http://schemas.microsoft.com/office/2007/relationships/hdphoto" Target="../media/hdphoto25.wdp"/><Relationship Id="rId72" Type="http://schemas.openxmlformats.org/officeDocument/2006/relationships/image" Target="../media/image109.png"/><Relationship Id="rId80" Type="http://schemas.openxmlformats.org/officeDocument/2006/relationships/image" Target="../media/image113.png"/><Relationship Id="rId3" Type="http://schemas.openxmlformats.org/officeDocument/2006/relationships/image" Target="../media/image74.jpeg"/><Relationship Id="rId12" Type="http://schemas.openxmlformats.org/officeDocument/2006/relationships/image" Target="../media/image79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33" Type="http://schemas.microsoft.com/office/2007/relationships/hdphoto" Target="../media/hdphoto16.wdp"/><Relationship Id="rId38" Type="http://schemas.openxmlformats.org/officeDocument/2006/relationships/image" Target="../media/image92.png"/><Relationship Id="rId46" Type="http://schemas.openxmlformats.org/officeDocument/2006/relationships/image" Target="../media/image96.png"/><Relationship Id="rId59" Type="http://schemas.microsoft.com/office/2007/relationships/hdphoto" Target="../media/hdphoto29.wdp"/><Relationship Id="rId67" Type="http://schemas.microsoft.com/office/2007/relationships/hdphoto" Target="../media/hdphoto33.wdp"/><Relationship Id="rId20" Type="http://schemas.openxmlformats.org/officeDocument/2006/relationships/image" Target="../media/image83.png"/><Relationship Id="rId41" Type="http://schemas.microsoft.com/office/2007/relationships/hdphoto" Target="../media/hdphoto20.wdp"/><Relationship Id="rId54" Type="http://schemas.openxmlformats.org/officeDocument/2006/relationships/image" Target="../media/image100.png"/><Relationship Id="rId62" Type="http://schemas.openxmlformats.org/officeDocument/2006/relationships/image" Target="../media/image104.png"/><Relationship Id="rId70" Type="http://schemas.openxmlformats.org/officeDocument/2006/relationships/image" Target="../media/image108.png"/><Relationship Id="rId75" Type="http://schemas.microsoft.com/office/2007/relationships/hdphoto" Target="../media/hdphoto37.wdp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6.png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87.png"/><Relationship Id="rId36" Type="http://schemas.openxmlformats.org/officeDocument/2006/relationships/image" Target="../media/image91.png"/><Relationship Id="rId49" Type="http://schemas.microsoft.com/office/2007/relationships/hdphoto" Target="../media/hdphoto24.wdp"/><Relationship Id="rId57" Type="http://schemas.microsoft.com/office/2007/relationships/hdphoto" Target="../media/hdphoto28.wdp"/><Relationship Id="rId10" Type="http://schemas.openxmlformats.org/officeDocument/2006/relationships/image" Target="../media/image78.png"/><Relationship Id="rId31" Type="http://schemas.microsoft.com/office/2007/relationships/hdphoto" Target="../media/hdphoto15.wdp"/><Relationship Id="rId44" Type="http://schemas.openxmlformats.org/officeDocument/2006/relationships/image" Target="../media/image95.png"/><Relationship Id="rId52" Type="http://schemas.openxmlformats.org/officeDocument/2006/relationships/image" Target="../media/image99.png"/><Relationship Id="rId60" Type="http://schemas.openxmlformats.org/officeDocument/2006/relationships/image" Target="../media/image103.png"/><Relationship Id="rId65" Type="http://schemas.microsoft.com/office/2007/relationships/hdphoto" Target="../media/hdphoto32.wdp"/><Relationship Id="rId73" Type="http://schemas.microsoft.com/office/2007/relationships/hdphoto" Target="../media/hdphoto36.wdp"/><Relationship Id="rId78" Type="http://schemas.openxmlformats.org/officeDocument/2006/relationships/image" Target="../media/image112.png"/><Relationship Id="rId81" Type="http://schemas.microsoft.com/office/2007/relationships/hdphoto" Target="../media/hdphoto40.wdp"/><Relationship Id="rId4" Type="http://schemas.openxmlformats.org/officeDocument/2006/relationships/image" Target="../media/image75.png"/><Relationship Id="rId9" Type="http://schemas.microsoft.com/office/2007/relationships/hdphoto" Target="../media/hdphoto4.wdp"/><Relationship Id="rId13" Type="http://schemas.microsoft.com/office/2007/relationships/hdphoto" Target="../media/hdphoto6.wdp"/><Relationship Id="rId18" Type="http://schemas.openxmlformats.org/officeDocument/2006/relationships/image" Target="../media/image82.png"/><Relationship Id="rId39" Type="http://schemas.microsoft.com/office/2007/relationships/hdphoto" Target="../media/hdphoto19.wdp"/><Relationship Id="rId34" Type="http://schemas.openxmlformats.org/officeDocument/2006/relationships/image" Target="../media/image90.png"/><Relationship Id="rId50" Type="http://schemas.openxmlformats.org/officeDocument/2006/relationships/image" Target="../media/image98.png"/><Relationship Id="rId55" Type="http://schemas.microsoft.com/office/2007/relationships/hdphoto" Target="../media/hdphoto27.wdp"/><Relationship Id="rId76" Type="http://schemas.openxmlformats.org/officeDocument/2006/relationships/image" Target="../media/image111.png"/><Relationship Id="rId7" Type="http://schemas.microsoft.com/office/2007/relationships/hdphoto" Target="../media/hdphoto3.wdp"/><Relationship Id="rId71" Type="http://schemas.microsoft.com/office/2007/relationships/hdphoto" Target="../media/hdphoto35.wdp"/><Relationship Id="rId2" Type="http://schemas.openxmlformats.org/officeDocument/2006/relationships/image" Target="../media/image68.png"/><Relationship Id="rId29" Type="http://schemas.microsoft.com/office/2007/relationships/hdphoto" Target="../media/hdphoto14.wdp"/><Relationship Id="rId24" Type="http://schemas.openxmlformats.org/officeDocument/2006/relationships/image" Target="../media/image85.png"/><Relationship Id="rId40" Type="http://schemas.openxmlformats.org/officeDocument/2006/relationships/image" Target="../media/image93.png"/><Relationship Id="rId45" Type="http://schemas.microsoft.com/office/2007/relationships/hdphoto" Target="../media/hdphoto22.wdp"/><Relationship Id="rId66" Type="http://schemas.openxmlformats.org/officeDocument/2006/relationships/image" Target="../media/image10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microsoft.com/office/2018/10/relationships/comments" Target="../comments/modernComment_10E_A218FD2.xml"/><Relationship Id="rId1" Type="http://schemas.openxmlformats.org/officeDocument/2006/relationships/slideLayout" Target="../slideLayouts/slideLayout10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microsoft.com/office/2018/10/relationships/comments" Target="../comments/modernComment_10F_916622D0.xml"/><Relationship Id="rId1" Type="http://schemas.openxmlformats.org/officeDocument/2006/relationships/slideLayout" Target="../slideLayouts/slideLayout16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42F_E88A42A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4.xml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6.png"/><Relationship Id="rId21" Type="http://schemas.microsoft.com/office/2007/relationships/hdphoto" Target="../media/hdphoto10.wdp"/><Relationship Id="rId42" Type="http://schemas.openxmlformats.org/officeDocument/2006/relationships/image" Target="../media/image94.png"/><Relationship Id="rId47" Type="http://schemas.microsoft.com/office/2007/relationships/hdphoto" Target="../media/hdphoto23.wdp"/><Relationship Id="rId63" Type="http://schemas.microsoft.com/office/2007/relationships/hdphoto" Target="../media/hdphoto31.wdp"/><Relationship Id="rId68" Type="http://schemas.openxmlformats.org/officeDocument/2006/relationships/image" Target="../media/image107.png"/><Relationship Id="rId16" Type="http://schemas.openxmlformats.org/officeDocument/2006/relationships/image" Target="../media/image81.png"/><Relationship Id="rId11" Type="http://schemas.microsoft.com/office/2007/relationships/hdphoto" Target="../media/hdphoto5.wdp"/><Relationship Id="rId32" Type="http://schemas.openxmlformats.org/officeDocument/2006/relationships/image" Target="../media/image89.png"/><Relationship Id="rId37" Type="http://schemas.microsoft.com/office/2007/relationships/hdphoto" Target="../media/hdphoto18.wdp"/><Relationship Id="rId53" Type="http://schemas.microsoft.com/office/2007/relationships/hdphoto" Target="../media/hdphoto26.wdp"/><Relationship Id="rId58" Type="http://schemas.openxmlformats.org/officeDocument/2006/relationships/image" Target="../media/image102.png"/><Relationship Id="rId74" Type="http://schemas.openxmlformats.org/officeDocument/2006/relationships/image" Target="../media/image110.png"/><Relationship Id="rId79" Type="http://schemas.microsoft.com/office/2007/relationships/hdphoto" Target="../media/hdphoto39.wdp"/><Relationship Id="rId5" Type="http://schemas.microsoft.com/office/2007/relationships/hdphoto" Target="../media/hdphoto2.wdp"/><Relationship Id="rId61" Type="http://schemas.microsoft.com/office/2007/relationships/hdphoto" Target="../media/hdphoto30.wdp"/><Relationship Id="rId19" Type="http://schemas.microsoft.com/office/2007/relationships/hdphoto" Target="../media/hdphoto9.wdp"/><Relationship Id="rId14" Type="http://schemas.openxmlformats.org/officeDocument/2006/relationships/image" Target="../media/image80.png"/><Relationship Id="rId22" Type="http://schemas.openxmlformats.org/officeDocument/2006/relationships/image" Target="../media/image84.png"/><Relationship Id="rId27" Type="http://schemas.microsoft.com/office/2007/relationships/hdphoto" Target="../media/hdphoto13.wdp"/><Relationship Id="rId30" Type="http://schemas.openxmlformats.org/officeDocument/2006/relationships/image" Target="../media/image88.png"/><Relationship Id="rId35" Type="http://schemas.microsoft.com/office/2007/relationships/hdphoto" Target="../media/hdphoto17.wdp"/><Relationship Id="rId43" Type="http://schemas.microsoft.com/office/2007/relationships/hdphoto" Target="../media/hdphoto21.wdp"/><Relationship Id="rId48" Type="http://schemas.openxmlformats.org/officeDocument/2006/relationships/image" Target="../media/image97.png"/><Relationship Id="rId56" Type="http://schemas.openxmlformats.org/officeDocument/2006/relationships/image" Target="../media/image101.png"/><Relationship Id="rId64" Type="http://schemas.openxmlformats.org/officeDocument/2006/relationships/image" Target="../media/image105.png"/><Relationship Id="rId69" Type="http://schemas.microsoft.com/office/2007/relationships/hdphoto" Target="../media/hdphoto34.wdp"/><Relationship Id="rId77" Type="http://schemas.microsoft.com/office/2007/relationships/hdphoto" Target="../media/hdphoto38.wdp"/><Relationship Id="rId8" Type="http://schemas.openxmlformats.org/officeDocument/2006/relationships/image" Target="../media/image77.png"/><Relationship Id="rId51" Type="http://schemas.microsoft.com/office/2007/relationships/hdphoto" Target="../media/hdphoto25.wdp"/><Relationship Id="rId72" Type="http://schemas.openxmlformats.org/officeDocument/2006/relationships/image" Target="../media/image109.png"/><Relationship Id="rId80" Type="http://schemas.openxmlformats.org/officeDocument/2006/relationships/image" Target="../media/image113.png"/><Relationship Id="rId3" Type="http://schemas.openxmlformats.org/officeDocument/2006/relationships/image" Target="../media/image74.jpeg"/><Relationship Id="rId12" Type="http://schemas.openxmlformats.org/officeDocument/2006/relationships/image" Target="../media/image79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33" Type="http://schemas.microsoft.com/office/2007/relationships/hdphoto" Target="../media/hdphoto16.wdp"/><Relationship Id="rId38" Type="http://schemas.openxmlformats.org/officeDocument/2006/relationships/image" Target="../media/image92.png"/><Relationship Id="rId46" Type="http://schemas.openxmlformats.org/officeDocument/2006/relationships/image" Target="../media/image96.png"/><Relationship Id="rId59" Type="http://schemas.microsoft.com/office/2007/relationships/hdphoto" Target="../media/hdphoto29.wdp"/><Relationship Id="rId67" Type="http://schemas.microsoft.com/office/2007/relationships/hdphoto" Target="../media/hdphoto33.wdp"/><Relationship Id="rId20" Type="http://schemas.openxmlformats.org/officeDocument/2006/relationships/image" Target="../media/image83.png"/><Relationship Id="rId41" Type="http://schemas.microsoft.com/office/2007/relationships/hdphoto" Target="../media/hdphoto20.wdp"/><Relationship Id="rId54" Type="http://schemas.openxmlformats.org/officeDocument/2006/relationships/image" Target="../media/image100.png"/><Relationship Id="rId62" Type="http://schemas.openxmlformats.org/officeDocument/2006/relationships/image" Target="../media/image104.png"/><Relationship Id="rId70" Type="http://schemas.openxmlformats.org/officeDocument/2006/relationships/image" Target="../media/image108.png"/><Relationship Id="rId75" Type="http://schemas.microsoft.com/office/2007/relationships/hdphoto" Target="../media/hdphoto37.wdp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6.png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87.png"/><Relationship Id="rId36" Type="http://schemas.openxmlformats.org/officeDocument/2006/relationships/image" Target="../media/image91.png"/><Relationship Id="rId49" Type="http://schemas.microsoft.com/office/2007/relationships/hdphoto" Target="../media/hdphoto24.wdp"/><Relationship Id="rId57" Type="http://schemas.microsoft.com/office/2007/relationships/hdphoto" Target="../media/hdphoto28.wdp"/><Relationship Id="rId10" Type="http://schemas.openxmlformats.org/officeDocument/2006/relationships/image" Target="../media/image78.png"/><Relationship Id="rId31" Type="http://schemas.microsoft.com/office/2007/relationships/hdphoto" Target="../media/hdphoto15.wdp"/><Relationship Id="rId44" Type="http://schemas.openxmlformats.org/officeDocument/2006/relationships/image" Target="../media/image95.png"/><Relationship Id="rId52" Type="http://schemas.openxmlformats.org/officeDocument/2006/relationships/image" Target="../media/image99.png"/><Relationship Id="rId60" Type="http://schemas.openxmlformats.org/officeDocument/2006/relationships/image" Target="../media/image103.png"/><Relationship Id="rId65" Type="http://schemas.microsoft.com/office/2007/relationships/hdphoto" Target="../media/hdphoto32.wdp"/><Relationship Id="rId73" Type="http://schemas.microsoft.com/office/2007/relationships/hdphoto" Target="../media/hdphoto36.wdp"/><Relationship Id="rId78" Type="http://schemas.openxmlformats.org/officeDocument/2006/relationships/image" Target="../media/image112.png"/><Relationship Id="rId81" Type="http://schemas.microsoft.com/office/2007/relationships/hdphoto" Target="../media/hdphoto40.wdp"/><Relationship Id="rId4" Type="http://schemas.openxmlformats.org/officeDocument/2006/relationships/image" Target="../media/image75.png"/><Relationship Id="rId9" Type="http://schemas.microsoft.com/office/2007/relationships/hdphoto" Target="../media/hdphoto4.wdp"/><Relationship Id="rId13" Type="http://schemas.microsoft.com/office/2007/relationships/hdphoto" Target="../media/hdphoto6.wdp"/><Relationship Id="rId18" Type="http://schemas.openxmlformats.org/officeDocument/2006/relationships/image" Target="../media/image82.png"/><Relationship Id="rId39" Type="http://schemas.microsoft.com/office/2007/relationships/hdphoto" Target="../media/hdphoto19.wdp"/><Relationship Id="rId34" Type="http://schemas.openxmlformats.org/officeDocument/2006/relationships/image" Target="../media/image90.png"/><Relationship Id="rId50" Type="http://schemas.openxmlformats.org/officeDocument/2006/relationships/image" Target="../media/image98.png"/><Relationship Id="rId55" Type="http://schemas.microsoft.com/office/2007/relationships/hdphoto" Target="../media/hdphoto27.wdp"/><Relationship Id="rId76" Type="http://schemas.openxmlformats.org/officeDocument/2006/relationships/image" Target="../media/image111.png"/><Relationship Id="rId7" Type="http://schemas.microsoft.com/office/2007/relationships/hdphoto" Target="../media/hdphoto3.wdp"/><Relationship Id="rId71" Type="http://schemas.microsoft.com/office/2007/relationships/hdphoto" Target="../media/hdphoto35.wdp"/><Relationship Id="rId2" Type="http://schemas.openxmlformats.org/officeDocument/2006/relationships/image" Target="../media/image68.png"/><Relationship Id="rId29" Type="http://schemas.microsoft.com/office/2007/relationships/hdphoto" Target="../media/hdphoto14.wdp"/><Relationship Id="rId24" Type="http://schemas.openxmlformats.org/officeDocument/2006/relationships/image" Target="../media/image85.png"/><Relationship Id="rId40" Type="http://schemas.openxmlformats.org/officeDocument/2006/relationships/image" Target="../media/image93.png"/><Relationship Id="rId45" Type="http://schemas.microsoft.com/office/2007/relationships/hdphoto" Target="../media/hdphoto22.wdp"/><Relationship Id="rId66" Type="http://schemas.openxmlformats.org/officeDocument/2006/relationships/image" Target="../media/image10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9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424_6A9966AC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18.jpeg"/><Relationship Id="rId4" Type="http://schemas.openxmlformats.org/officeDocument/2006/relationships/image" Target="../media/image120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42E_A426D30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18.jpeg"/><Relationship Id="rId4" Type="http://schemas.openxmlformats.org/officeDocument/2006/relationships/image" Target="../media/image121.jpeg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6.png"/><Relationship Id="rId21" Type="http://schemas.microsoft.com/office/2007/relationships/hdphoto" Target="../media/hdphoto10.wdp"/><Relationship Id="rId42" Type="http://schemas.openxmlformats.org/officeDocument/2006/relationships/image" Target="../media/image94.png"/><Relationship Id="rId47" Type="http://schemas.microsoft.com/office/2007/relationships/hdphoto" Target="../media/hdphoto23.wdp"/><Relationship Id="rId63" Type="http://schemas.microsoft.com/office/2007/relationships/hdphoto" Target="../media/hdphoto31.wdp"/><Relationship Id="rId68" Type="http://schemas.openxmlformats.org/officeDocument/2006/relationships/image" Target="../media/image107.png"/><Relationship Id="rId16" Type="http://schemas.openxmlformats.org/officeDocument/2006/relationships/image" Target="../media/image81.png"/><Relationship Id="rId11" Type="http://schemas.microsoft.com/office/2007/relationships/hdphoto" Target="../media/hdphoto5.wdp"/><Relationship Id="rId32" Type="http://schemas.openxmlformats.org/officeDocument/2006/relationships/image" Target="../media/image89.png"/><Relationship Id="rId37" Type="http://schemas.microsoft.com/office/2007/relationships/hdphoto" Target="../media/hdphoto18.wdp"/><Relationship Id="rId53" Type="http://schemas.microsoft.com/office/2007/relationships/hdphoto" Target="../media/hdphoto26.wdp"/><Relationship Id="rId58" Type="http://schemas.openxmlformats.org/officeDocument/2006/relationships/image" Target="../media/image102.png"/><Relationship Id="rId74" Type="http://schemas.openxmlformats.org/officeDocument/2006/relationships/image" Target="../media/image110.png"/><Relationship Id="rId79" Type="http://schemas.microsoft.com/office/2007/relationships/hdphoto" Target="../media/hdphoto39.wdp"/><Relationship Id="rId5" Type="http://schemas.microsoft.com/office/2007/relationships/hdphoto" Target="../media/hdphoto2.wdp"/><Relationship Id="rId61" Type="http://schemas.microsoft.com/office/2007/relationships/hdphoto" Target="../media/hdphoto30.wdp"/><Relationship Id="rId19" Type="http://schemas.microsoft.com/office/2007/relationships/hdphoto" Target="../media/hdphoto9.wdp"/><Relationship Id="rId14" Type="http://schemas.openxmlformats.org/officeDocument/2006/relationships/image" Target="../media/image80.png"/><Relationship Id="rId22" Type="http://schemas.openxmlformats.org/officeDocument/2006/relationships/image" Target="../media/image84.png"/><Relationship Id="rId27" Type="http://schemas.microsoft.com/office/2007/relationships/hdphoto" Target="../media/hdphoto13.wdp"/><Relationship Id="rId30" Type="http://schemas.openxmlformats.org/officeDocument/2006/relationships/image" Target="../media/image88.png"/><Relationship Id="rId35" Type="http://schemas.microsoft.com/office/2007/relationships/hdphoto" Target="../media/hdphoto17.wdp"/><Relationship Id="rId43" Type="http://schemas.microsoft.com/office/2007/relationships/hdphoto" Target="../media/hdphoto21.wdp"/><Relationship Id="rId48" Type="http://schemas.openxmlformats.org/officeDocument/2006/relationships/image" Target="../media/image97.png"/><Relationship Id="rId56" Type="http://schemas.openxmlformats.org/officeDocument/2006/relationships/image" Target="../media/image101.png"/><Relationship Id="rId64" Type="http://schemas.openxmlformats.org/officeDocument/2006/relationships/image" Target="../media/image105.png"/><Relationship Id="rId69" Type="http://schemas.microsoft.com/office/2007/relationships/hdphoto" Target="../media/hdphoto34.wdp"/><Relationship Id="rId77" Type="http://schemas.microsoft.com/office/2007/relationships/hdphoto" Target="../media/hdphoto38.wdp"/><Relationship Id="rId8" Type="http://schemas.openxmlformats.org/officeDocument/2006/relationships/image" Target="../media/image77.png"/><Relationship Id="rId51" Type="http://schemas.microsoft.com/office/2007/relationships/hdphoto" Target="../media/hdphoto25.wdp"/><Relationship Id="rId72" Type="http://schemas.openxmlformats.org/officeDocument/2006/relationships/image" Target="../media/image109.png"/><Relationship Id="rId80" Type="http://schemas.openxmlformats.org/officeDocument/2006/relationships/image" Target="../media/image113.png"/><Relationship Id="rId3" Type="http://schemas.openxmlformats.org/officeDocument/2006/relationships/image" Target="../media/image74.jpeg"/><Relationship Id="rId12" Type="http://schemas.openxmlformats.org/officeDocument/2006/relationships/image" Target="../media/image79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33" Type="http://schemas.microsoft.com/office/2007/relationships/hdphoto" Target="../media/hdphoto16.wdp"/><Relationship Id="rId38" Type="http://schemas.openxmlformats.org/officeDocument/2006/relationships/image" Target="../media/image92.png"/><Relationship Id="rId46" Type="http://schemas.openxmlformats.org/officeDocument/2006/relationships/image" Target="../media/image96.png"/><Relationship Id="rId59" Type="http://schemas.microsoft.com/office/2007/relationships/hdphoto" Target="../media/hdphoto29.wdp"/><Relationship Id="rId67" Type="http://schemas.microsoft.com/office/2007/relationships/hdphoto" Target="../media/hdphoto33.wdp"/><Relationship Id="rId20" Type="http://schemas.openxmlformats.org/officeDocument/2006/relationships/image" Target="../media/image83.png"/><Relationship Id="rId41" Type="http://schemas.microsoft.com/office/2007/relationships/hdphoto" Target="../media/hdphoto20.wdp"/><Relationship Id="rId54" Type="http://schemas.openxmlformats.org/officeDocument/2006/relationships/image" Target="../media/image100.png"/><Relationship Id="rId62" Type="http://schemas.openxmlformats.org/officeDocument/2006/relationships/image" Target="../media/image104.png"/><Relationship Id="rId70" Type="http://schemas.openxmlformats.org/officeDocument/2006/relationships/image" Target="../media/image108.png"/><Relationship Id="rId75" Type="http://schemas.microsoft.com/office/2007/relationships/hdphoto" Target="../media/hdphoto37.wdp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6.png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87.png"/><Relationship Id="rId36" Type="http://schemas.openxmlformats.org/officeDocument/2006/relationships/image" Target="../media/image91.png"/><Relationship Id="rId49" Type="http://schemas.microsoft.com/office/2007/relationships/hdphoto" Target="../media/hdphoto24.wdp"/><Relationship Id="rId57" Type="http://schemas.microsoft.com/office/2007/relationships/hdphoto" Target="../media/hdphoto28.wdp"/><Relationship Id="rId10" Type="http://schemas.openxmlformats.org/officeDocument/2006/relationships/image" Target="../media/image78.png"/><Relationship Id="rId31" Type="http://schemas.microsoft.com/office/2007/relationships/hdphoto" Target="../media/hdphoto15.wdp"/><Relationship Id="rId44" Type="http://schemas.openxmlformats.org/officeDocument/2006/relationships/image" Target="../media/image95.png"/><Relationship Id="rId52" Type="http://schemas.openxmlformats.org/officeDocument/2006/relationships/image" Target="../media/image99.png"/><Relationship Id="rId60" Type="http://schemas.openxmlformats.org/officeDocument/2006/relationships/image" Target="../media/image103.png"/><Relationship Id="rId65" Type="http://schemas.microsoft.com/office/2007/relationships/hdphoto" Target="../media/hdphoto32.wdp"/><Relationship Id="rId73" Type="http://schemas.microsoft.com/office/2007/relationships/hdphoto" Target="../media/hdphoto36.wdp"/><Relationship Id="rId78" Type="http://schemas.openxmlformats.org/officeDocument/2006/relationships/image" Target="../media/image112.png"/><Relationship Id="rId81" Type="http://schemas.microsoft.com/office/2007/relationships/hdphoto" Target="../media/hdphoto40.wdp"/><Relationship Id="rId4" Type="http://schemas.openxmlformats.org/officeDocument/2006/relationships/image" Target="../media/image75.png"/><Relationship Id="rId9" Type="http://schemas.microsoft.com/office/2007/relationships/hdphoto" Target="../media/hdphoto4.wdp"/><Relationship Id="rId13" Type="http://schemas.microsoft.com/office/2007/relationships/hdphoto" Target="../media/hdphoto6.wdp"/><Relationship Id="rId18" Type="http://schemas.openxmlformats.org/officeDocument/2006/relationships/image" Target="../media/image82.png"/><Relationship Id="rId39" Type="http://schemas.microsoft.com/office/2007/relationships/hdphoto" Target="../media/hdphoto19.wdp"/><Relationship Id="rId34" Type="http://schemas.openxmlformats.org/officeDocument/2006/relationships/image" Target="../media/image90.png"/><Relationship Id="rId50" Type="http://schemas.openxmlformats.org/officeDocument/2006/relationships/image" Target="../media/image98.png"/><Relationship Id="rId55" Type="http://schemas.microsoft.com/office/2007/relationships/hdphoto" Target="../media/hdphoto27.wdp"/><Relationship Id="rId76" Type="http://schemas.openxmlformats.org/officeDocument/2006/relationships/image" Target="../media/image111.png"/><Relationship Id="rId7" Type="http://schemas.microsoft.com/office/2007/relationships/hdphoto" Target="../media/hdphoto3.wdp"/><Relationship Id="rId71" Type="http://schemas.microsoft.com/office/2007/relationships/hdphoto" Target="../media/hdphoto35.wdp"/><Relationship Id="rId2" Type="http://schemas.openxmlformats.org/officeDocument/2006/relationships/image" Target="../media/image68.png"/><Relationship Id="rId29" Type="http://schemas.microsoft.com/office/2007/relationships/hdphoto" Target="../media/hdphoto14.wdp"/><Relationship Id="rId24" Type="http://schemas.openxmlformats.org/officeDocument/2006/relationships/image" Target="../media/image85.png"/><Relationship Id="rId40" Type="http://schemas.openxmlformats.org/officeDocument/2006/relationships/image" Target="../media/image93.png"/><Relationship Id="rId45" Type="http://schemas.microsoft.com/office/2007/relationships/hdphoto" Target="../media/hdphoto22.wdp"/><Relationship Id="rId66" Type="http://schemas.openxmlformats.org/officeDocument/2006/relationships/image" Target="../media/image10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3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6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423_EE4CF4E8.xml"/><Relationship Id="rId7" Type="http://schemas.openxmlformats.org/officeDocument/2006/relationships/image" Target="../media/image1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25.jpeg"/><Relationship Id="rId5" Type="http://schemas.microsoft.com/office/2007/relationships/hdphoto" Target="../media/hdphoto41.wdp"/><Relationship Id="rId4" Type="http://schemas.openxmlformats.org/officeDocument/2006/relationships/image" Target="../media/image124.png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6.png"/><Relationship Id="rId21" Type="http://schemas.microsoft.com/office/2007/relationships/hdphoto" Target="../media/hdphoto10.wdp"/><Relationship Id="rId42" Type="http://schemas.openxmlformats.org/officeDocument/2006/relationships/image" Target="../media/image94.png"/><Relationship Id="rId47" Type="http://schemas.microsoft.com/office/2007/relationships/hdphoto" Target="../media/hdphoto23.wdp"/><Relationship Id="rId63" Type="http://schemas.microsoft.com/office/2007/relationships/hdphoto" Target="../media/hdphoto31.wdp"/><Relationship Id="rId68" Type="http://schemas.openxmlformats.org/officeDocument/2006/relationships/image" Target="../media/image107.png"/><Relationship Id="rId16" Type="http://schemas.openxmlformats.org/officeDocument/2006/relationships/image" Target="../media/image81.png"/><Relationship Id="rId11" Type="http://schemas.microsoft.com/office/2007/relationships/hdphoto" Target="../media/hdphoto5.wdp"/><Relationship Id="rId32" Type="http://schemas.openxmlformats.org/officeDocument/2006/relationships/image" Target="../media/image89.png"/><Relationship Id="rId37" Type="http://schemas.microsoft.com/office/2007/relationships/hdphoto" Target="../media/hdphoto18.wdp"/><Relationship Id="rId53" Type="http://schemas.microsoft.com/office/2007/relationships/hdphoto" Target="../media/hdphoto26.wdp"/><Relationship Id="rId58" Type="http://schemas.openxmlformats.org/officeDocument/2006/relationships/image" Target="../media/image102.png"/><Relationship Id="rId74" Type="http://schemas.openxmlformats.org/officeDocument/2006/relationships/image" Target="../media/image110.png"/><Relationship Id="rId79" Type="http://schemas.microsoft.com/office/2007/relationships/hdphoto" Target="../media/hdphoto39.wdp"/><Relationship Id="rId5" Type="http://schemas.microsoft.com/office/2007/relationships/hdphoto" Target="../media/hdphoto2.wdp"/><Relationship Id="rId61" Type="http://schemas.microsoft.com/office/2007/relationships/hdphoto" Target="../media/hdphoto30.wdp"/><Relationship Id="rId19" Type="http://schemas.microsoft.com/office/2007/relationships/hdphoto" Target="../media/hdphoto9.wdp"/><Relationship Id="rId14" Type="http://schemas.openxmlformats.org/officeDocument/2006/relationships/image" Target="../media/image80.png"/><Relationship Id="rId22" Type="http://schemas.openxmlformats.org/officeDocument/2006/relationships/image" Target="../media/image84.png"/><Relationship Id="rId27" Type="http://schemas.microsoft.com/office/2007/relationships/hdphoto" Target="../media/hdphoto13.wdp"/><Relationship Id="rId30" Type="http://schemas.openxmlformats.org/officeDocument/2006/relationships/image" Target="../media/image88.png"/><Relationship Id="rId35" Type="http://schemas.microsoft.com/office/2007/relationships/hdphoto" Target="../media/hdphoto17.wdp"/><Relationship Id="rId43" Type="http://schemas.microsoft.com/office/2007/relationships/hdphoto" Target="../media/hdphoto21.wdp"/><Relationship Id="rId48" Type="http://schemas.openxmlformats.org/officeDocument/2006/relationships/image" Target="../media/image97.png"/><Relationship Id="rId56" Type="http://schemas.openxmlformats.org/officeDocument/2006/relationships/image" Target="../media/image101.png"/><Relationship Id="rId64" Type="http://schemas.openxmlformats.org/officeDocument/2006/relationships/image" Target="../media/image105.png"/><Relationship Id="rId69" Type="http://schemas.microsoft.com/office/2007/relationships/hdphoto" Target="../media/hdphoto34.wdp"/><Relationship Id="rId77" Type="http://schemas.microsoft.com/office/2007/relationships/hdphoto" Target="../media/hdphoto38.wdp"/><Relationship Id="rId8" Type="http://schemas.openxmlformats.org/officeDocument/2006/relationships/image" Target="../media/image77.png"/><Relationship Id="rId51" Type="http://schemas.microsoft.com/office/2007/relationships/hdphoto" Target="../media/hdphoto25.wdp"/><Relationship Id="rId72" Type="http://schemas.openxmlformats.org/officeDocument/2006/relationships/image" Target="../media/image109.png"/><Relationship Id="rId80" Type="http://schemas.openxmlformats.org/officeDocument/2006/relationships/image" Target="../media/image113.png"/><Relationship Id="rId3" Type="http://schemas.openxmlformats.org/officeDocument/2006/relationships/image" Target="../media/image74.jpeg"/><Relationship Id="rId12" Type="http://schemas.openxmlformats.org/officeDocument/2006/relationships/image" Target="../media/image79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33" Type="http://schemas.microsoft.com/office/2007/relationships/hdphoto" Target="../media/hdphoto16.wdp"/><Relationship Id="rId38" Type="http://schemas.openxmlformats.org/officeDocument/2006/relationships/image" Target="../media/image92.png"/><Relationship Id="rId46" Type="http://schemas.openxmlformats.org/officeDocument/2006/relationships/image" Target="../media/image96.png"/><Relationship Id="rId59" Type="http://schemas.microsoft.com/office/2007/relationships/hdphoto" Target="../media/hdphoto29.wdp"/><Relationship Id="rId67" Type="http://schemas.microsoft.com/office/2007/relationships/hdphoto" Target="../media/hdphoto33.wdp"/><Relationship Id="rId20" Type="http://schemas.openxmlformats.org/officeDocument/2006/relationships/image" Target="../media/image83.png"/><Relationship Id="rId41" Type="http://schemas.microsoft.com/office/2007/relationships/hdphoto" Target="../media/hdphoto20.wdp"/><Relationship Id="rId54" Type="http://schemas.openxmlformats.org/officeDocument/2006/relationships/image" Target="../media/image100.png"/><Relationship Id="rId62" Type="http://schemas.openxmlformats.org/officeDocument/2006/relationships/image" Target="../media/image104.png"/><Relationship Id="rId70" Type="http://schemas.openxmlformats.org/officeDocument/2006/relationships/image" Target="../media/image108.png"/><Relationship Id="rId75" Type="http://schemas.microsoft.com/office/2007/relationships/hdphoto" Target="../media/hdphoto37.wdp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6.png"/><Relationship Id="rId15" Type="http://schemas.microsoft.com/office/2007/relationships/hdphoto" Target="../media/hdphoto7.wdp"/><Relationship Id="rId23" Type="http://schemas.microsoft.com/office/2007/relationships/hdphoto" Target="../media/hdphoto11.wdp"/><Relationship Id="rId28" Type="http://schemas.openxmlformats.org/officeDocument/2006/relationships/image" Target="../media/image87.png"/><Relationship Id="rId36" Type="http://schemas.openxmlformats.org/officeDocument/2006/relationships/image" Target="../media/image91.png"/><Relationship Id="rId49" Type="http://schemas.microsoft.com/office/2007/relationships/hdphoto" Target="../media/hdphoto24.wdp"/><Relationship Id="rId57" Type="http://schemas.microsoft.com/office/2007/relationships/hdphoto" Target="../media/hdphoto28.wdp"/><Relationship Id="rId10" Type="http://schemas.openxmlformats.org/officeDocument/2006/relationships/image" Target="../media/image78.png"/><Relationship Id="rId31" Type="http://schemas.microsoft.com/office/2007/relationships/hdphoto" Target="../media/hdphoto15.wdp"/><Relationship Id="rId44" Type="http://schemas.openxmlformats.org/officeDocument/2006/relationships/image" Target="../media/image95.png"/><Relationship Id="rId52" Type="http://schemas.openxmlformats.org/officeDocument/2006/relationships/image" Target="../media/image99.png"/><Relationship Id="rId60" Type="http://schemas.openxmlformats.org/officeDocument/2006/relationships/image" Target="../media/image103.png"/><Relationship Id="rId65" Type="http://schemas.microsoft.com/office/2007/relationships/hdphoto" Target="../media/hdphoto32.wdp"/><Relationship Id="rId73" Type="http://schemas.microsoft.com/office/2007/relationships/hdphoto" Target="../media/hdphoto36.wdp"/><Relationship Id="rId78" Type="http://schemas.openxmlformats.org/officeDocument/2006/relationships/image" Target="../media/image112.png"/><Relationship Id="rId81" Type="http://schemas.microsoft.com/office/2007/relationships/hdphoto" Target="../media/hdphoto40.wdp"/><Relationship Id="rId4" Type="http://schemas.openxmlformats.org/officeDocument/2006/relationships/image" Target="../media/image75.png"/><Relationship Id="rId9" Type="http://schemas.microsoft.com/office/2007/relationships/hdphoto" Target="../media/hdphoto4.wdp"/><Relationship Id="rId13" Type="http://schemas.microsoft.com/office/2007/relationships/hdphoto" Target="../media/hdphoto6.wdp"/><Relationship Id="rId18" Type="http://schemas.openxmlformats.org/officeDocument/2006/relationships/image" Target="../media/image82.png"/><Relationship Id="rId39" Type="http://schemas.microsoft.com/office/2007/relationships/hdphoto" Target="../media/hdphoto19.wdp"/><Relationship Id="rId34" Type="http://schemas.openxmlformats.org/officeDocument/2006/relationships/image" Target="../media/image90.png"/><Relationship Id="rId50" Type="http://schemas.openxmlformats.org/officeDocument/2006/relationships/image" Target="../media/image98.png"/><Relationship Id="rId55" Type="http://schemas.microsoft.com/office/2007/relationships/hdphoto" Target="../media/hdphoto27.wdp"/><Relationship Id="rId76" Type="http://schemas.openxmlformats.org/officeDocument/2006/relationships/image" Target="../media/image111.png"/><Relationship Id="rId7" Type="http://schemas.microsoft.com/office/2007/relationships/hdphoto" Target="../media/hdphoto3.wdp"/><Relationship Id="rId71" Type="http://schemas.microsoft.com/office/2007/relationships/hdphoto" Target="../media/hdphoto35.wdp"/><Relationship Id="rId2" Type="http://schemas.openxmlformats.org/officeDocument/2006/relationships/image" Target="../media/image68.png"/><Relationship Id="rId29" Type="http://schemas.microsoft.com/office/2007/relationships/hdphoto" Target="../media/hdphoto14.wdp"/><Relationship Id="rId24" Type="http://schemas.openxmlformats.org/officeDocument/2006/relationships/image" Target="../media/image85.png"/><Relationship Id="rId40" Type="http://schemas.openxmlformats.org/officeDocument/2006/relationships/image" Target="../media/image93.png"/><Relationship Id="rId45" Type="http://schemas.microsoft.com/office/2007/relationships/hdphoto" Target="../media/hdphoto22.wdp"/><Relationship Id="rId66" Type="http://schemas.openxmlformats.org/officeDocument/2006/relationships/image" Target="../media/image10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18.jpeg"/><Relationship Id="rId5" Type="http://schemas.openxmlformats.org/officeDocument/2006/relationships/image" Target="../media/image126.jpeg"/><Relationship Id="rId4" Type="http://schemas.microsoft.com/office/2007/relationships/hdphoto" Target="../media/hdphoto41.wd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7" Type="http://schemas.openxmlformats.org/officeDocument/2006/relationships/image" Target="../media/image1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sv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18.jpeg"/><Relationship Id="rId5" Type="http://schemas.openxmlformats.org/officeDocument/2006/relationships/image" Target="../media/image134.jpeg"/><Relationship Id="rId4" Type="http://schemas.microsoft.com/office/2007/relationships/hdphoto" Target="../media/hdphoto4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1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alto-youth.net/tools/european-training-calendar/training/activating-citizens-municipalities-local-authorities-making-use-of-the-european-solidarity-corps.13621/" TargetMode="External"/><Relationship Id="rId1" Type="http://schemas.openxmlformats.org/officeDocument/2006/relationships/slideLayout" Target="../slideLayouts/slideLayout9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dzs_cz/" TargetMode="External"/><Relationship Id="rId13" Type="http://schemas.openxmlformats.org/officeDocument/2006/relationships/hyperlink" Target="https://www.youtube.com/channel/UCG0LN9Gh9Hjc2803QuuPoOw" TargetMode="External"/><Relationship Id="rId1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hyperlink" Target="https://www.facebook.com/czelobrussels" TargetMode="External"/><Relationship Id="rId12" Type="http://schemas.openxmlformats.org/officeDocument/2006/relationships/hyperlink" Target="https://www.linkedin.com/company/dzs_cz/" TargetMode="External"/><Relationship Id="rId17" Type="http://schemas.openxmlformats.org/officeDocument/2006/relationships/image" Target="../media/image45.svg"/><Relationship Id="rId2" Type="http://schemas.openxmlformats.org/officeDocument/2006/relationships/image" Target="../media/image40.png"/><Relationship Id="rId16" Type="http://schemas.openxmlformats.org/officeDocument/2006/relationships/image" Target="../media/image44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37.xml"/><Relationship Id="rId6" Type="http://schemas.openxmlformats.org/officeDocument/2006/relationships/hyperlink" Target="https://www.facebook.com/mladezvakci/" TargetMode="External"/><Relationship Id="rId11" Type="http://schemas.openxmlformats.org/officeDocument/2006/relationships/hyperlink" Target="https://twitter.com/CZELO_Brussels" TargetMode="External"/><Relationship Id="rId5" Type="http://schemas.openxmlformats.org/officeDocument/2006/relationships/hyperlink" Target="https://www.facebook.com/erasmusplusCR" TargetMode="External"/><Relationship Id="rId15" Type="http://schemas.openxmlformats.org/officeDocument/2006/relationships/image" Target="../media/image43.svg"/><Relationship Id="rId10" Type="http://schemas.openxmlformats.org/officeDocument/2006/relationships/hyperlink" Target="https://twitter.com/dzs_cz" TargetMode="External"/><Relationship Id="rId19" Type="http://schemas.microsoft.com/office/2007/relationships/hdphoto" Target="../media/hdphoto1.wdp"/><Relationship Id="rId4" Type="http://schemas.openxmlformats.org/officeDocument/2006/relationships/hyperlink" Target="https://www.facebook.com/dzs.cz/" TargetMode="External"/><Relationship Id="rId9" Type="http://schemas.openxmlformats.org/officeDocument/2006/relationships/hyperlink" Target="https://www.instagram.com/eurodesk_cz/?hl=cs" TargetMode="External"/><Relationship Id="rId1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37AC90A3-6163-DA9E-7F8D-960256E3DE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sz="44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Erasmus+ a Evropský sbor solidarity</a:t>
            </a:r>
          </a:p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D65A113-8AD2-E7B8-0793-88671266104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cs-CZ"/>
              <a:t>Dům zahraniční spolupráce (DZS) </a:t>
            </a:r>
          </a:p>
        </p:txBody>
      </p:sp>
    </p:spTree>
    <p:extLst>
      <p:ext uri="{BB962C8B-B14F-4D97-AF65-F5344CB8AC3E}">
        <p14:creationId xmlns:p14="http://schemas.microsoft.com/office/powerpoint/2010/main" val="1109693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C6F92DB4-C508-4AE2-96FA-65DCFA453D4D}"/>
              </a:ext>
            </a:extLst>
          </p:cNvPr>
          <p:cNvSpPr/>
          <p:nvPr/>
        </p:nvSpPr>
        <p:spPr>
          <a:xfrm>
            <a:off x="-1" y="0"/>
            <a:ext cx="781023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6" name="Obrázek 25">
            <a:extLst>
              <a:ext uri="{FF2B5EF4-FFF2-40B4-BE49-F238E27FC236}">
                <a16:creationId xmlns:a16="http://schemas.microsoft.com/office/drawing/2014/main" id="{FA0633B8-E1B1-EE45-EE93-FF4A02B3D1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</a:blip>
          <a:srcRect l="16557" t="4724" r="47458" b="4339"/>
          <a:stretch/>
        </p:blipFill>
        <p:spPr>
          <a:xfrm>
            <a:off x="196" y="-1695329"/>
            <a:ext cx="7809067" cy="8568774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22F6062C-3B18-4BC3-1CE6-DA6F6BA224A8}"/>
              </a:ext>
            </a:extLst>
          </p:cNvPr>
          <p:cNvGrpSpPr/>
          <p:nvPr/>
        </p:nvGrpSpPr>
        <p:grpSpPr>
          <a:xfrm>
            <a:off x="8385270" y="917019"/>
            <a:ext cx="4379419" cy="5023962"/>
            <a:chOff x="4636401" y="956891"/>
            <a:chExt cx="5788232" cy="5023962"/>
          </a:xfrm>
        </p:grpSpPr>
        <p:sp>
          <p:nvSpPr>
            <p:cNvPr id="5" name="TextBox 6">
              <a:extLst>
                <a:ext uri="{FF2B5EF4-FFF2-40B4-BE49-F238E27FC236}">
                  <a16:creationId xmlns:a16="http://schemas.microsoft.com/office/drawing/2014/main" id="{8F64C6C0-79DC-4249-B3B1-D781DD49DB0E}"/>
                </a:ext>
              </a:extLst>
            </p:cNvPr>
            <p:cNvSpPr txBox="1"/>
            <p:nvPr/>
          </p:nvSpPr>
          <p:spPr>
            <a:xfrm>
              <a:off x="4636401" y="956891"/>
              <a:ext cx="5788232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cs-CZ" sz="2400" b="1">
                  <a:solidFill>
                    <a:schemeClr val="tx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DŮM ZAHRANIČNÍ </a:t>
              </a:r>
            </a:p>
            <a:p>
              <a:r>
                <a:rPr lang="cs-CZ" sz="2400" b="1">
                  <a:solidFill>
                    <a:schemeClr val="tx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SPOLUPRÁCE</a:t>
              </a:r>
              <a:endParaRPr lang="en-US" sz="2400" b="1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grpSp>
          <p:nvGrpSpPr>
            <p:cNvPr id="6" name="Skupina 5">
              <a:extLst>
                <a:ext uri="{FF2B5EF4-FFF2-40B4-BE49-F238E27FC236}">
                  <a16:creationId xmlns:a16="http://schemas.microsoft.com/office/drawing/2014/main" id="{5F4E2B42-0362-4A42-BD1C-DDDDC3D2B022}"/>
                </a:ext>
              </a:extLst>
            </p:cNvPr>
            <p:cNvGrpSpPr/>
            <p:nvPr/>
          </p:nvGrpSpPr>
          <p:grpSpPr>
            <a:xfrm>
              <a:off x="4640625" y="3070484"/>
              <a:ext cx="4200977" cy="848182"/>
              <a:chOff x="5707425" y="1197234"/>
              <a:chExt cx="4200977" cy="848182"/>
            </a:xfrm>
          </p:grpSpPr>
          <p:grpSp>
            <p:nvGrpSpPr>
              <p:cNvPr id="7" name="Skupina 6">
                <a:extLst>
                  <a:ext uri="{FF2B5EF4-FFF2-40B4-BE49-F238E27FC236}">
                    <a16:creationId xmlns:a16="http://schemas.microsoft.com/office/drawing/2014/main" id="{0F866732-95DE-47F7-A61C-923025A9E686}"/>
                  </a:ext>
                </a:extLst>
              </p:cNvPr>
              <p:cNvGrpSpPr/>
              <p:nvPr/>
            </p:nvGrpSpPr>
            <p:grpSpPr>
              <a:xfrm>
                <a:off x="5707425" y="1197234"/>
                <a:ext cx="720000" cy="720001"/>
                <a:chOff x="5736000" y="1121034"/>
                <a:chExt cx="720000" cy="720001"/>
              </a:xfrm>
            </p:grpSpPr>
            <p:pic>
              <p:nvPicPr>
                <p:cNvPr id="10" name="Obrázek 9">
                  <a:extLst>
                    <a:ext uri="{FF2B5EF4-FFF2-40B4-BE49-F238E27FC236}">
                      <a16:creationId xmlns:a16="http://schemas.microsoft.com/office/drawing/2014/main" id="{AD541E63-E28D-4037-87C0-18F6A5377E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5808" t="6152" r="4132" b="12090"/>
                <a:stretch/>
              </p:blipFill>
              <p:spPr>
                <a:xfrm>
                  <a:off x="5777812" y="1121034"/>
                  <a:ext cx="648432" cy="588653"/>
                </a:xfrm>
                <a:prstGeom prst="rect">
                  <a:avLst/>
                </a:prstGeom>
                <a:ln w="38100">
                  <a:solidFill>
                    <a:schemeClr val="bg1"/>
                  </a:solidFill>
                </a:ln>
              </p:spPr>
            </p:pic>
            <p:sp>
              <p:nvSpPr>
                <p:cNvPr id="11" name="Obdélník 10">
                  <a:extLst>
                    <a:ext uri="{FF2B5EF4-FFF2-40B4-BE49-F238E27FC236}">
                      <a16:creationId xmlns:a16="http://schemas.microsoft.com/office/drawing/2014/main" id="{B531606E-3D9C-41DF-AAEB-8518F3B09833}"/>
                    </a:ext>
                  </a:extLst>
                </p:cNvPr>
                <p:cNvSpPr/>
                <p:nvPr/>
              </p:nvSpPr>
              <p:spPr>
                <a:xfrm>
                  <a:off x="5736000" y="1121035"/>
                  <a:ext cx="720000" cy="720000"/>
                </a:xfrm>
                <a:prstGeom prst="rect">
                  <a:avLst/>
                </a:prstGeom>
                <a:no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cs-CZ"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endParaRPr>
                </a:p>
              </p:txBody>
            </p:sp>
          </p:grpSp>
          <p:sp>
            <p:nvSpPr>
              <p:cNvPr id="8" name="TextovéPole 7">
                <a:extLst>
                  <a:ext uri="{FF2B5EF4-FFF2-40B4-BE49-F238E27FC236}">
                    <a16:creationId xmlns:a16="http://schemas.microsoft.com/office/drawing/2014/main" id="{C99F1896-5D68-4ADC-8F5B-65F590F025B9}"/>
                  </a:ext>
                </a:extLst>
              </p:cNvPr>
              <p:cNvSpPr txBox="1"/>
              <p:nvPr/>
            </p:nvSpPr>
            <p:spPr>
              <a:xfrm>
                <a:off x="6439135" y="1247252"/>
                <a:ext cx="3469267" cy="30777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cs-CZ" b="1">
                    <a:ln w="3175">
                      <a:noFill/>
                    </a:ln>
                    <a:solidFill>
                      <a:schemeClr val="tx2"/>
                    </a:solidFill>
                    <a:latin typeface="Tabac Sans"/>
                    <a:ea typeface="Tabac Sans" panose="02000000000000000000" pitchFamily="2" charset="-18"/>
                    <a:cs typeface="Tabac Sans" panose="02000000000000000000" pitchFamily="2" charset="-18"/>
                  </a:rPr>
                  <a:t>Příspěvková organizace</a:t>
                </a:r>
                <a:endParaRPr lang="cs-CZ" b="1">
                  <a:ln w="3175">
                    <a:noFill/>
                  </a:ln>
                  <a:solidFill>
                    <a:schemeClr val="tx2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endParaRPr>
              </a:p>
            </p:txBody>
          </p:sp>
          <p:sp>
            <p:nvSpPr>
              <p:cNvPr id="9" name="TextovéPole 8">
                <a:extLst>
                  <a:ext uri="{FF2B5EF4-FFF2-40B4-BE49-F238E27FC236}">
                    <a16:creationId xmlns:a16="http://schemas.microsoft.com/office/drawing/2014/main" id="{FA95A49E-B765-422F-AB42-4A85D3D5255D}"/>
                  </a:ext>
                </a:extLst>
              </p:cNvPr>
              <p:cNvSpPr txBox="1"/>
              <p:nvPr/>
            </p:nvSpPr>
            <p:spPr>
              <a:xfrm>
                <a:off x="6454936" y="1522196"/>
                <a:ext cx="3436980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cs-CZ">
                    <a:solidFill>
                      <a:schemeClr val="tx1"/>
                    </a:solidFill>
                    <a:latin typeface="Tabac Sans"/>
                    <a:ea typeface="Tabac Sans" panose="02000000000000000000" pitchFamily="2" charset="-18"/>
                    <a:cs typeface="Tabac Sans" panose="02000000000000000000" pitchFamily="2" charset="-18"/>
                  </a:rPr>
                  <a:t>Ministerstva školství, mládeže a tělovýchovy České republiky</a:t>
                </a:r>
              </a:p>
            </p:txBody>
          </p:sp>
        </p:grpSp>
        <p:grpSp>
          <p:nvGrpSpPr>
            <p:cNvPr id="12" name="Skupina 11">
              <a:extLst>
                <a:ext uri="{FF2B5EF4-FFF2-40B4-BE49-F238E27FC236}">
                  <a16:creationId xmlns:a16="http://schemas.microsoft.com/office/drawing/2014/main" id="{74DA3AFB-95A5-4AEB-873C-CA3BEA4E7997}"/>
                </a:ext>
              </a:extLst>
            </p:cNvPr>
            <p:cNvGrpSpPr/>
            <p:nvPr/>
          </p:nvGrpSpPr>
          <p:grpSpPr>
            <a:xfrm>
              <a:off x="4640625" y="4012985"/>
              <a:ext cx="4033733" cy="823482"/>
              <a:chOff x="5707425" y="1330142"/>
              <a:chExt cx="4033733" cy="823482"/>
            </a:xfrm>
          </p:grpSpPr>
          <p:grpSp>
            <p:nvGrpSpPr>
              <p:cNvPr id="13" name="Skupina 12">
                <a:extLst>
                  <a:ext uri="{FF2B5EF4-FFF2-40B4-BE49-F238E27FC236}">
                    <a16:creationId xmlns:a16="http://schemas.microsoft.com/office/drawing/2014/main" id="{CA60486C-EB2A-472B-B9EB-ADFA5BCDF8C5}"/>
                  </a:ext>
                </a:extLst>
              </p:cNvPr>
              <p:cNvGrpSpPr/>
              <p:nvPr/>
            </p:nvGrpSpPr>
            <p:grpSpPr>
              <a:xfrm>
                <a:off x="5707425" y="1330142"/>
                <a:ext cx="720000" cy="720000"/>
                <a:chOff x="5736000" y="1253942"/>
                <a:chExt cx="720000" cy="720000"/>
              </a:xfrm>
            </p:grpSpPr>
            <p:pic>
              <p:nvPicPr>
                <p:cNvPr id="16" name="Obrázek 15">
                  <a:extLst>
                    <a:ext uri="{FF2B5EF4-FFF2-40B4-BE49-F238E27FC236}">
                      <a16:creationId xmlns:a16="http://schemas.microsoft.com/office/drawing/2014/main" id="{52E3CE6C-61A0-4749-B115-E3669B7378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4653" t="8674" r="8593" b="8568"/>
                <a:stretch/>
              </p:blipFill>
              <p:spPr>
                <a:xfrm>
                  <a:off x="5771131" y="1274809"/>
                  <a:ext cx="655113" cy="537197"/>
                </a:xfrm>
                <a:prstGeom prst="rect">
                  <a:avLst/>
                </a:prstGeom>
                <a:ln w="38100">
                  <a:solidFill>
                    <a:schemeClr val="bg1"/>
                  </a:solidFill>
                </a:ln>
              </p:spPr>
            </p:pic>
            <p:sp>
              <p:nvSpPr>
                <p:cNvPr id="17" name="Obdélník 16">
                  <a:extLst>
                    <a:ext uri="{FF2B5EF4-FFF2-40B4-BE49-F238E27FC236}">
                      <a16:creationId xmlns:a16="http://schemas.microsoft.com/office/drawing/2014/main" id="{A4BB94AE-99C7-43D3-B5EB-673BC70AB442}"/>
                    </a:ext>
                  </a:extLst>
                </p:cNvPr>
                <p:cNvSpPr/>
                <p:nvPr/>
              </p:nvSpPr>
              <p:spPr>
                <a:xfrm>
                  <a:off x="5736000" y="1253942"/>
                  <a:ext cx="720000" cy="720000"/>
                </a:xfrm>
                <a:prstGeom prst="rect">
                  <a:avLst/>
                </a:prstGeom>
                <a:no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cs-CZ"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endParaRPr>
                </a:p>
              </p:txBody>
            </p:sp>
          </p:grpSp>
          <p:sp>
            <p:nvSpPr>
              <p:cNvPr id="14" name="TextovéPole 13">
                <a:extLst>
                  <a:ext uri="{FF2B5EF4-FFF2-40B4-BE49-F238E27FC236}">
                    <a16:creationId xmlns:a16="http://schemas.microsoft.com/office/drawing/2014/main" id="{D2EB8C9E-EB57-4724-8C4C-227FE4109430}"/>
                  </a:ext>
                </a:extLst>
              </p:cNvPr>
              <p:cNvSpPr txBox="1"/>
              <p:nvPr/>
            </p:nvSpPr>
            <p:spPr>
              <a:xfrm>
                <a:off x="6427424" y="1399762"/>
                <a:ext cx="331373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b="1">
                    <a:ln w="3175">
                      <a:noFill/>
                    </a:ln>
                    <a:solidFill>
                      <a:schemeClr val="tx2"/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rPr>
                  <a:t>Česká národní agentura</a:t>
                </a:r>
              </a:p>
            </p:txBody>
          </p:sp>
          <p:sp>
            <p:nvSpPr>
              <p:cNvPr id="15" name="TextovéPole 14">
                <a:extLst>
                  <a:ext uri="{FF2B5EF4-FFF2-40B4-BE49-F238E27FC236}">
                    <a16:creationId xmlns:a16="http://schemas.microsoft.com/office/drawing/2014/main" id="{0DD0E3BD-6B14-44D0-86B8-B092EB5F265E}"/>
                  </a:ext>
                </a:extLst>
              </p:cNvPr>
              <p:cNvSpPr txBox="1"/>
              <p:nvPr/>
            </p:nvSpPr>
            <p:spPr>
              <a:xfrm>
                <a:off x="6431514" y="1630404"/>
                <a:ext cx="31951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>
                    <a:solidFill>
                      <a:schemeClr val="tx1"/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rPr>
                  <a:t>pro mezinárodní vzdělávání a výzkum</a:t>
                </a:r>
              </a:p>
            </p:txBody>
          </p:sp>
        </p:grpSp>
        <p:grpSp>
          <p:nvGrpSpPr>
            <p:cNvPr id="18" name="Skupina 17">
              <a:extLst>
                <a:ext uri="{FF2B5EF4-FFF2-40B4-BE49-F238E27FC236}">
                  <a16:creationId xmlns:a16="http://schemas.microsoft.com/office/drawing/2014/main" id="{7AF787B0-6BE1-4542-85B6-385727E30F8C}"/>
                </a:ext>
              </a:extLst>
            </p:cNvPr>
            <p:cNvGrpSpPr/>
            <p:nvPr/>
          </p:nvGrpSpPr>
          <p:grpSpPr>
            <a:xfrm>
              <a:off x="4640625" y="4907005"/>
              <a:ext cx="4781738" cy="1073848"/>
              <a:chOff x="5707425" y="1303560"/>
              <a:chExt cx="4781738" cy="1073848"/>
            </a:xfrm>
          </p:grpSpPr>
          <p:grpSp>
            <p:nvGrpSpPr>
              <p:cNvPr id="19" name="Skupina 18">
                <a:extLst>
                  <a:ext uri="{FF2B5EF4-FFF2-40B4-BE49-F238E27FC236}">
                    <a16:creationId xmlns:a16="http://schemas.microsoft.com/office/drawing/2014/main" id="{25F2A3C0-6CEF-4595-9BD4-EF3BE16AC466}"/>
                  </a:ext>
                </a:extLst>
              </p:cNvPr>
              <p:cNvGrpSpPr/>
              <p:nvPr/>
            </p:nvGrpSpPr>
            <p:grpSpPr>
              <a:xfrm>
                <a:off x="5707425" y="1303560"/>
                <a:ext cx="720000" cy="720000"/>
                <a:chOff x="5736000" y="1227360"/>
                <a:chExt cx="720000" cy="720000"/>
              </a:xfrm>
            </p:grpSpPr>
            <p:pic>
              <p:nvPicPr>
                <p:cNvPr id="22" name="Obrázek 21">
                  <a:extLst>
                    <a:ext uri="{FF2B5EF4-FFF2-40B4-BE49-F238E27FC236}">
                      <a16:creationId xmlns:a16="http://schemas.microsoft.com/office/drawing/2014/main" id="{9D06CD2B-C38A-42C6-B1FB-897EF91920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10703" t="6654" r="7386" b="8054"/>
                <a:stretch/>
              </p:blipFill>
              <p:spPr>
                <a:xfrm>
                  <a:off x="5813060" y="1379839"/>
                  <a:ext cx="589761" cy="478077"/>
                </a:xfrm>
                <a:prstGeom prst="rect">
                  <a:avLst/>
                </a:prstGeom>
                <a:ln w="38100">
                  <a:solidFill>
                    <a:schemeClr val="bg1"/>
                  </a:solidFill>
                </a:ln>
              </p:spPr>
            </p:pic>
            <p:sp>
              <p:nvSpPr>
                <p:cNvPr id="23" name="Obdélník 22">
                  <a:extLst>
                    <a:ext uri="{FF2B5EF4-FFF2-40B4-BE49-F238E27FC236}">
                      <a16:creationId xmlns:a16="http://schemas.microsoft.com/office/drawing/2014/main" id="{F098245A-09C9-44FB-847B-7EB995A19D87}"/>
                    </a:ext>
                  </a:extLst>
                </p:cNvPr>
                <p:cNvSpPr/>
                <p:nvPr/>
              </p:nvSpPr>
              <p:spPr>
                <a:xfrm>
                  <a:off x="5736000" y="1227360"/>
                  <a:ext cx="720000" cy="720000"/>
                </a:xfrm>
                <a:prstGeom prst="rect">
                  <a:avLst/>
                </a:prstGeom>
                <a:no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cs-CZ"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endParaRPr>
                </a:p>
              </p:txBody>
            </p:sp>
          </p:grpSp>
          <p:sp>
            <p:nvSpPr>
              <p:cNvPr id="20" name="TextovéPole 19">
                <a:extLst>
                  <a:ext uri="{FF2B5EF4-FFF2-40B4-BE49-F238E27FC236}">
                    <a16:creationId xmlns:a16="http://schemas.microsoft.com/office/drawing/2014/main" id="{09982FBD-7CF1-43DC-99F0-C00E27E01C06}"/>
                  </a:ext>
                </a:extLst>
              </p:cNvPr>
              <p:cNvSpPr txBox="1"/>
              <p:nvPr/>
            </p:nvSpPr>
            <p:spPr>
              <a:xfrm>
                <a:off x="6427423" y="1410896"/>
                <a:ext cx="3686959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cs-CZ" b="1">
                    <a:ln w="3175">
                      <a:noFill/>
                    </a:ln>
                    <a:solidFill>
                      <a:schemeClr val="tx2"/>
                    </a:solidFill>
                    <a:latin typeface="Tabac Sans"/>
                    <a:ea typeface="Tabac Sans" panose="02000000000000000000" pitchFamily="2" charset="-18"/>
                    <a:cs typeface="Tabac Sans" panose="02000000000000000000" pitchFamily="2" charset="-18"/>
                  </a:rPr>
                  <a:t>Informační, poradenské </a:t>
                </a:r>
                <a:endParaRPr lang="cs-CZ">
                  <a:solidFill>
                    <a:schemeClr val="tx2"/>
                  </a:solidFill>
                  <a:latin typeface="Tabac Sans"/>
                </a:endParaRPr>
              </a:p>
              <a:p>
                <a:r>
                  <a:rPr lang="cs-CZ" b="1">
                    <a:ln w="3175">
                      <a:noFill/>
                    </a:ln>
                    <a:solidFill>
                      <a:schemeClr val="tx2"/>
                    </a:solidFill>
                    <a:latin typeface="Tabac Sans"/>
                    <a:ea typeface="Tabac Sans" panose="02000000000000000000" pitchFamily="2" charset="-18"/>
                    <a:cs typeface="Tabac Sans" panose="02000000000000000000" pitchFamily="2" charset="-18"/>
                  </a:rPr>
                  <a:t>a analytické</a:t>
                </a:r>
                <a:endParaRPr lang="cs-CZ">
                  <a:solidFill>
                    <a:schemeClr val="tx2"/>
                  </a:solidFill>
                  <a:latin typeface="Tabac Sans"/>
                </a:endParaRPr>
              </a:p>
            </p:txBody>
          </p:sp>
          <p:sp>
            <p:nvSpPr>
              <p:cNvPr id="21" name="TextovéPole 20">
                <a:extLst>
                  <a:ext uri="{FF2B5EF4-FFF2-40B4-BE49-F238E27FC236}">
                    <a16:creationId xmlns:a16="http://schemas.microsoft.com/office/drawing/2014/main" id="{694AAB43-824C-4C13-BABE-24A86DB6728F}"/>
                  </a:ext>
                </a:extLst>
              </p:cNvPr>
              <p:cNvSpPr txBox="1"/>
              <p:nvPr/>
            </p:nvSpPr>
            <p:spPr>
              <a:xfrm>
                <a:off x="6431514" y="1854188"/>
                <a:ext cx="4057649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r>
                  <a:rPr lang="cs-CZ">
                    <a:solidFill>
                      <a:schemeClr val="tx1"/>
                    </a:solidFill>
                    <a:latin typeface="Tabac Sans"/>
                    <a:ea typeface="Tabac Sans" panose="02000000000000000000" pitchFamily="2" charset="-18"/>
                    <a:cs typeface="Tabac Sans" panose="02000000000000000000" pitchFamily="2" charset="-18"/>
                  </a:rPr>
                  <a:t>služby v oblasti mezinárodního vzdělávání a výzkumu</a:t>
                </a:r>
              </a:p>
            </p:txBody>
          </p:sp>
        </p:grpSp>
      </p:grpSp>
      <p:grpSp>
        <p:nvGrpSpPr>
          <p:cNvPr id="25" name="Skupina 24">
            <a:extLst>
              <a:ext uri="{FF2B5EF4-FFF2-40B4-BE49-F238E27FC236}">
                <a16:creationId xmlns:a16="http://schemas.microsoft.com/office/drawing/2014/main" id="{885402E3-7F0B-461C-97B1-6B4B8375A79B}"/>
              </a:ext>
            </a:extLst>
          </p:cNvPr>
          <p:cNvGrpSpPr/>
          <p:nvPr/>
        </p:nvGrpSpPr>
        <p:grpSpPr>
          <a:xfrm>
            <a:off x="832444" y="4383861"/>
            <a:ext cx="4333114" cy="1109438"/>
            <a:chOff x="474287" y="430413"/>
            <a:chExt cx="4333114" cy="1109438"/>
          </a:xfrm>
        </p:grpSpPr>
        <p:sp>
          <p:nvSpPr>
            <p:cNvPr id="3" name="TextBox 6">
              <a:extLst>
                <a:ext uri="{FF2B5EF4-FFF2-40B4-BE49-F238E27FC236}">
                  <a16:creationId xmlns:a16="http://schemas.microsoft.com/office/drawing/2014/main" id="{82E40016-0546-43C8-BFE0-90B4865C9890}"/>
                </a:ext>
              </a:extLst>
            </p:cNvPr>
            <p:cNvSpPr txBox="1"/>
            <p:nvPr/>
          </p:nvSpPr>
          <p:spPr>
            <a:xfrm>
              <a:off x="502862" y="801187"/>
              <a:ext cx="4304539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cs-CZ" sz="1600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Podporujeme zapojení co nejširšího spektra organizací i jednotlivců do mezinárodního vzdělávání.</a:t>
              </a:r>
              <a:endParaRPr lang="en-US" sz="16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sp>
          <p:nvSpPr>
            <p:cNvPr id="24" name="Obdélník 23">
              <a:extLst>
                <a:ext uri="{FF2B5EF4-FFF2-40B4-BE49-F238E27FC236}">
                  <a16:creationId xmlns:a16="http://schemas.microsoft.com/office/drawing/2014/main" id="{CBF4712C-4FE9-48A8-AA3F-5A752AA81C9D}"/>
                </a:ext>
              </a:extLst>
            </p:cNvPr>
            <p:cNvSpPr/>
            <p:nvPr/>
          </p:nvSpPr>
          <p:spPr>
            <a:xfrm>
              <a:off x="474287" y="430413"/>
              <a:ext cx="360000" cy="360000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</p:grpSp>
      <p:pic>
        <p:nvPicPr>
          <p:cNvPr id="29" name="Obrázek 28" descr="Obsah obrázku symbol, klipart, Grafika, Písmo&#10;&#10;Popis byl vytvořen automaticky">
            <a:extLst>
              <a:ext uri="{FF2B5EF4-FFF2-40B4-BE49-F238E27FC236}">
                <a16:creationId xmlns:a16="http://schemas.microsoft.com/office/drawing/2014/main" id="{AEB3BE29-D972-DFC4-700B-6FD60F43A4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020" y="4104303"/>
            <a:ext cx="454478" cy="45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593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364ED1FC-6650-261E-849C-6598F0970F29}"/>
              </a:ext>
            </a:extLst>
          </p:cNvPr>
          <p:cNvSpPr txBox="1"/>
          <p:nvPr/>
        </p:nvSpPr>
        <p:spPr>
          <a:xfrm>
            <a:off x="1395628" y="893538"/>
            <a:ext cx="2968172" cy="51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ts val="3600"/>
              </a:lnSpc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2800">
                <a:solidFill>
                  <a:srgbClr val="FFC222"/>
                </a:solidFill>
              </a:rPr>
              <a:t>Co nabízíme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ECAA215-EF06-E57D-0611-36BA93AD5316}"/>
              </a:ext>
            </a:extLst>
          </p:cNvPr>
          <p:cNvSpPr txBox="1"/>
          <p:nvPr/>
        </p:nvSpPr>
        <p:spPr>
          <a:xfrm>
            <a:off x="1395628" y="2183965"/>
            <a:ext cx="4898577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Granty na mezinárodní vzdělávací projekty,</a:t>
            </a:r>
            <a:b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</a:b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výměny mládeže, mobility dobrovolníků</a:t>
            </a:r>
            <a:b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</a:b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a na vzdělávání pracovníků s mládeží.</a:t>
            </a:r>
            <a:endParaRPr lang="cs-CZ" sz="1400"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441239F-15F7-BFAE-12D4-DF9798643786}"/>
              </a:ext>
            </a:extLst>
          </p:cNvPr>
          <p:cNvSpPr txBox="1"/>
          <p:nvPr/>
        </p:nvSpPr>
        <p:spPr>
          <a:xfrm>
            <a:off x="1395628" y="1761463"/>
            <a:ext cx="1198800" cy="495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cs-CZ"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Granty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23D5818-EDC8-3C52-A248-164E90174D63}"/>
              </a:ext>
            </a:extLst>
          </p:cNvPr>
          <p:cNvSpPr txBox="1"/>
          <p:nvPr/>
        </p:nvSpPr>
        <p:spPr>
          <a:xfrm>
            <a:off x="1395628" y="3239819"/>
            <a:ext cx="4898577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Zprostředkování stipendijních</a:t>
            </a:r>
            <a:b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</a:b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pobytů v zahraničí.</a:t>
            </a:r>
            <a:endParaRPr lang="cs-CZ" sz="1400"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1FE7508-9917-7061-732C-AA6860F2BD94}"/>
              </a:ext>
            </a:extLst>
          </p:cNvPr>
          <p:cNvSpPr txBox="1"/>
          <p:nvPr/>
        </p:nvSpPr>
        <p:spPr>
          <a:xfrm>
            <a:off x="1395628" y="2824248"/>
            <a:ext cx="2362401" cy="48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cs-CZ"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Stipendijní pobyty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FCCCDB0C-E862-F621-B6DD-C3DB7B8D0D59}"/>
              </a:ext>
            </a:extLst>
          </p:cNvPr>
          <p:cNvSpPr txBox="1"/>
          <p:nvPr/>
        </p:nvSpPr>
        <p:spPr>
          <a:xfrm>
            <a:off x="1395628" y="4079531"/>
            <a:ext cx="4898577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Konzultace a odbornou pomoc</a:t>
            </a:r>
            <a:b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</a:b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jednotlivcům a organizacím.</a:t>
            </a:r>
            <a:endParaRPr lang="cs-CZ" sz="1400"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3BB12549-11E8-83F0-6C35-D31CBE30FF5F}"/>
              </a:ext>
            </a:extLst>
          </p:cNvPr>
          <p:cNvSpPr txBox="1"/>
          <p:nvPr/>
        </p:nvSpPr>
        <p:spPr>
          <a:xfrm>
            <a:off x="1395628" y="3663960"/>
            <a:ext cx="1641252" cy="48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cs-CZ"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Konzultace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EB0ADA0A-A708-D737-C597-6A6F2EFCFF07}"/>
              </a:ext>
            </a:extLst>
          </p:cNvPr>
          <p:cNvSpPr txBox="1"/>
          <p:nvPr/>
        </p:nvSpPr>
        <p:spPr>
          <a:xfrm>
            <a:off x="1395628" y="4933991"/>
            <a:ext cx="4898577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Zapojení do vzdělávacích projektů</a:t>
            </a:r>
            <a:b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</a:b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a získání mezinárodních zkušeností.</a:t>
            </a:r>
            <a:endParaRPr lang="cs-CZ" sz="1400"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0E9442DA-9DDC-59D0-930C-D0CABCF8DD7A}"/>
              </a:ext>
            </a:extLst>
          </p:cNvPr>
          <p:cNvSpPr txBox="1"/>
          <p:nvPr/>
        </p:nvSpPr>
        <p:spPr>
          <a:xfrm>
            <a:off x="1395628" y="4518420"/>
            <a:ext cx="1375781" cy="48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cs-CZ"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Zapojení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B027B4C9-3300-7A9E-2126-134AA416A70D}"/>
              </a:ext>
            </a:extLst>
          </p:cNvPr>
          <p:cNvSpPr txBox="1"/>
          <p:nvPr/>
        </p:nvSpPr>
        <p:spPr>
          <a:xfrm>
            <a:off x="5473581" y="2183965"/>
            <a:ext cx="352820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Zprostředkování mezinárodní spolupráce</a:t>
            </a:r>
            <a:b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</a:b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vzdělávacích institucí v Evropě</a:t>
            </a:r>
            <a:b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</a:b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i mimo Evropu.</a:t>
            </a:r>
            <a:endParaRPr lang="cs-CZ" sz="1400"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8DE40049-DD9C-8BE7-5364-4E2A4EE45737}"/>
              </a:ext>
            </a:extLst>
          </p:cNvPr>
          <p:cNvSpPr txBox="1"/>
          <p:nvPr/>
        </p:nvSpPr>
        <p:spPr>
          <a:xfrm>
            <a:off x="5473579" y="1761463"/>
            <a:ext cx="3002099" cy="495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cs-CZ"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Mezinárodní spolupráce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92BE0806-013C-5CD1-492B-EE0437DFBE10}"/>
              </a:ext>
            </a:extLst>
          </p:cNvPr>
          <p:cNvSpPr txBox="1"/>
          <p:nvPr/>
        </p:nvSpPr>
        <p:spPr>
          <a:xfrm>
            <a:off x="5473580" y="3239819"/>
            <a:ext cx="4898577" cy="45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Konference, semináře, školení a poradenství</a:t>
            </a:r>
            <a:b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</a:b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v oblasti vzdělávání.</a:t>
            </a:r>
            <a:endParaRPr lang="cs-CZ" sz="1400"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E1AF40E-0019-50CB-4F69-CBC4649580C4}"/>
              </a:ext>
            </a:extLst>
          </p:cNvPr>
          <p:cNvSpPr txBox="1"/>
          <p:nvPr/>
        </p:nvSpPr>
        <p:spPr>
          <a:xfrm>
            <a:off x="5473580" y="2824248"/>
            <a:ext cx="2107942" cy="48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cs-CZ"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Události a akce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EA4DD22F-7942-1603-3D14-2A7EECF16D72}"/>
              </a:ext>
            </a:extLst>
          </p:cNvPr>
          <p:cNvSpPr txBox="1"/>
          <p:nvPr/>
        </p:nvSpPr>
        <p:spPr>
          <a:xfrm>
            <a:off x="5473580" y="4079531"/>
            <a:ext cx="4898577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Publikace, informační a metodické materiály.</a:t>
            </a:r>
            <a:endParaRPr lang="cs-CZ" sz="1400"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CFA6ABAA-5E3C-B043-63CB-63780BE7DF3E}"/>
              </a:ext>
            </a:extLst>
          </p:cNvPr>
          <p:cNvSpPr txBox="1"/>
          <p:nvPr/>
        </p:nvSpPr>
        <p:spPr>
          <a:xfrm>
            <a:off x="5473580" y="3663960"/>
            <a:ext cx="1477271" cy="48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cs-CZ"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Materiály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C3A1211A-A480-8219-71B5-A32682FEA2F9}"/>
              </a:ext>
            </a:extLst>
          </p:cNvPr>
          <p:cNvSpPr txBox="1"/>
          <p:nvPr/>
        </p:nvSpPr>
        <p:spPr>
          <a:xfrm>
            <a:off x="5473580" y="4933991"/>
            <a:ext cx="4898577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Propagaci českého školství v zahraničí.</a:t>
            </a:r>
            <a:endParaRPr lang="cs-CZ" sz="1400"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0D1F8ACF-A9E2-742F-779C-0A8863D4550D}"/>
              </a:ext>
            </a:extLst>
          </p:cNvPr>
          <p:cNvSpPr txBox="1"/>
          <p:nvPr/>
        </p:nvSpPr>
        <p:spPr>
          <a:xfrm>
            <a:off x="5473580" y="4518420"/>
            <a:ext cx="1773591" cy="48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cs-CZ"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Propagace</a:t>
            </a:r>
          </a:p>
        </p:txBody>
      </p:sp>
    </p:spTree>
    <p:extLst>
      <p:ext uri="{BB962C8B-B14F-4D97-AF65-F5344CB8AC3E}">
        <p14:creationId xmlns:p14="http://schemas.microsoft.com/office/powerpoint/2010/main" val="14343869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C30B8D49-0174-0964-C271-1819E2F091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sz="3600"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Program ERASMUS+</a:t>
            </a:r>
          </a:p>
        </p:txBody>
      </p:sp>
    </p:spTree>
    <p:extLst>
      <p:ext uri="{BB962C8B-B14F-4D97-AF65-F5344CB8AC3E}">
        <p14:creationId xmlns:p14="http://schemas.microsoft.com/office/powerpoint/2010/main" val="42642364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osoba, stojící, lidé, skupina&#10;&#10;Popis byl vytvořen automaticky">
            <a:extLst>
              <a:ext uri="{FF2B5EF4-FFF2-40B4-BE49-F238E27FC236}">
                <a16:creationId xmlns:a16="http://schemas.microsoft.com/office/drawing/2014/main" id="{A39C6AD7-EC26-4B0C-8A4F-092F6143BD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" r="1987"/>
          <a:stretch/>
        </p:blipFill>
        <p:spPr>
          <a:xfrm>
            <a:off x="4328160" y="0"/>
            <a:ext cx="7863840" cy="6858000"/>
          </a:xfrm>
          <a:prstGeom prst="rect">
            <a:avLst/>
          </a:prstGeom>
        </p:spPr>
      </p:pic>
      <p:sp>
        <p:nvSpPr>
          <p:cNvPr id="10" name="Obdélník 9">
            <a:extLst>
              <a:ext uri="{FF2B5EF4-FFF2-40B4-BE49-F238E27FC236}">
                <a16:creationId xmlns:a16="http://schemas.microsoft.com/office/drawing/2014/main" id="{67DD33FA-0487-4B36-A91B-B48F48F0E763}"/>
              </a:ext>
            </a:extLst>
          </p:cNvPr>
          <p:cNvSpPr/>
          <p:nvPr/>
        </p:nvSpPr>
        <p:spPr>
          <a:xfrm>
            <a:off x="4328160" y="0"/>
            <a:ext cx="7863840" cy="6858000"/>
          </a:xfrm>
          <a:prstGeom prst="rect">
            <a:avLst/>
          </a:prstGeom>
          <a:solidFill>
            <a:srgbClr val="FFCA08">
              <a:alpha val="5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atin typeface="Tabac Sans" panose="02000000000000000000" pitchFamily="50" charset="-18"/>
              <a:ea typeface="Tabac Sans" panose="02000000000000000000" pitchFamily="50" charset="-18"/>
              <a:cs typeface="Tabac Sans" panose="02000000000000000000" pitchFamily="50" charset="-18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FCB014C8-1B48-497F-98F7-027E276B8FA1}"/>
              </a:ext>
            </a:extLst>
          </p:cNvPr>
          <p:cNvSpPr txBox="1"/>
          <p:nvPr/>
        </p:nvSpPr>
        <p:spPr>
          <a:xfrm>
            <a:off x="6169574" y="4376256"/>
            <a:ext cx="5250266" cy="221599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cs-CZ" sz="2400" b="1">
                <a:solidFill>
                  <a:schemeClr val="tx1"/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Cíl: podpora mezinárodní spolupráce v oblasti formálního, neformálního a informálního učení, rozvíjení znalostí, dovedností, klíčových a tzv. globálních kompetencí </a:t>
            </a:r>
            <a:endParaRPr lang="en-US" sz="2400" b="1">
              <a:solidFill>
                <a:schemeClr val="tx1"/>
              </a:solidFill>
              <a:latin typeface="Tabac Sans" panose="02000000000000000000" pitchFamily="50" charset="-18"/>
              <a:ea typeface="Tabac Sans" panose="02000000000000000000" pitchFamily="50" charset="-18"/>
              <a:cs typeface="Tabac Sans" panose="02000000000000000000" pitchFamily="50" charset="-18"/>
            </a:endParaRP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41EDF428-D3A1-4B3A-9D4D-D106007C3F80}"/>
              </a:ext>
            </a:extLst>
          </p:cNvPr>
          <p:cNvCxnSpPr>
            <a:cxnSpLocks/>
          </p:cNvCxnSpPr>
          <p:nvPr/>
        </p:nvCxnSpPr>
        <p:spPr>
          <a:xfrm>
            <a:off x="11653519" y="4292001"/>
            <a:ext cx="0" cy="23229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88F901DE-4F16-4790-9C87-89A677C845CE}"/>
              </a:ext>
            </a:extLst>
          </p:cNvPr>
          <p:cNvSpPr txBox="1"/>
          <p:nvPr/>
        </p:nvSpPr>
        <p:spPr>
          <a:xfrm>
            <a:off x="518160" y="1234083"/>
            <a:ext cx="3515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cs-CZ" sz="1800" b="1" i="0">
                <a:solidFill>
                  <a:srgbClr val="000000"/>
                </a:solidFill>
                <a:effectLst/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Program EU</a:t>
            </a:r>
            <a:br>
              <a:rPr lang="cs-CZ" sz="1800" b="0" i="0">
                <a:solidFill>
                  <a:srgbClr val="000000"/>
                </a:solidFill>
                <a:effectLst/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</a:br>
            <a:r>
              <a:rPr lang="cs-CZ" sz="1800" b="0" i="0">
                <a:solidFill>
                  <a:srgbClr val="000000"/>
                </a:solidFill>
                <a:effectLst/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pro </a:t>
            </a:r>
            <a:r>
              <a:rPr lang="cs-CZ" sz="1800" i="0">
                <a:solidFill>
                  <a:srgbClr val="000000"/>
                </a:solidFill>
                <a:effectLst/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vzdělávání, odbornou přípravu, mládež a sport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30D26383-ADB7-4BA5-BA45-03E5F0F23DA5}"/>
              </a:ext>
            </a:extLst>
          </p:cNvPr>
          <p:cNvSpPr txBox="1"/>
          <p:nvPr/>
        </p:nvSpPr>
        <p:spPr>
          <a:xfrm>
            <a:off x="497840" y="2872026"/>
            <a:ext cx="35153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endParaRPr lang="cs-CZ" sz="1800" b="1" i="0">
              <a:solidFill>
                <a:srgbClr val="000000"/>
              </a:solidFill>
              <a:effectLst/>
              <a:latin typeface="Tabac Sans" panose="02000000000000000000" pitchFamily="50" charset="-18"/>
              <a:ea typeface="Tabac Sans" panose="02000000000000000000" pitchFamily="50" charset="-18"/>
              <a:cs typeface="Tabac Sans" panose="02000000000000000000" pitchFamily="50" charset="-18"/>
            </a:endParaRPr>
          </a:p>
          <a:p>
            <a:pPr algn="l" rtl="0" fontAlgn="base"/>
            <a:r>
              <a:rPr lang="cs-CZ" sz="1800" b="1" i="0">
                <a:solidFill>
                  <a:srgbClr val="000000"/>
                </a:solidFill>
                <a:effectLst/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Od roku 1998</a:t>
            </a:r>
          </a:p>
          <a:p>
            <a:pPr algn="l" rtl="0" fontAlgn="base"/>
            <a:r>
              <a:rPr lang="cs-CZ" sz="1800"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v České republice</a:t>
            </a:r>
            <a:r>
              <a:rPr lang="cs-CZ" sz="1800" i="0">
                <a:solidFill>
                  <a:srgbClr val="000000"/>
                </a:solidFill>
                <a:effectLst/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 </a:t>
            </a:r>
          </a:p>
          <a:p>
            <a:endParaRPr lang="cs-CZ" b="1">
              <a:latin typeface="Tabac Sans" panose="02000000000000000000" pitchFamily="50" charset="-18"/>
              <a:ea typeface="Tabac Sans" panose="02000000000000000000" pitchFamily="50" charset="-18"/>
              <a:cs typeface="Tabac Sans" panose="02000000000000000000" pitchFamily="50" charset="-18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2F4B7A76-8908-449A-BBCF-C203CE7817FA}"/>
              </a:ext>
            </a:extLst>
          </p:cNvPr>
          <p:cNvSpPr txBox="1"/>
          <p:nvPr/>
        </p:nvSpPr>
        <p:spPr>
          <a:xfrm>
            <a:off x="518160" y="4742835"/>
            <a:ext cx="3515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cs-CZ" sz="1800" i="0">
                <a:solidFill>
                  <a:srgbClr val="000000"/>
                </a:solidFill>
                <a:effectLst/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Mezi </a:t>
            </a:r>
            <a:r>
              <a:rPr lang="cs-CZ" sz="1800" b="1" i="0">
                <a:solidFill>
                  <a:srgbClr val="000000"/>
                </a:solidFill>
                <a:effectLst/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priority</a:t>
            </a:r>
            <a:r>
              <a:rPr lang="cs-CZ" sz="1800" i="0">
                <a:solidFill>
                  <a:srgbClr val="000000"/>
                </a:solidFill>
                <a:effectLst/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 programu patří udržitelnost, participace, digitalizace a inkluze</a:t>
            </a:r>
            <a:endParaRPr lang="cs-CZ">
              <a:latin typeface="Tabac Sans" panose="02000000000000000000" pitchFamily="50" charset="-18"/>
              <a:ea typeface="Tabac Sans" panose="02000000000000000000" pitchFamily="50" charset="-18"/>
              <a:cs typeface="Tabac Sans" panose="02000000000000000000" pitchFamily="50" charset="-18"/>
            </a:endParaRPr>
          </a:p>
        </p:txBody>
      </p:sp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A8DB9E97-275A-4B02-8A5C-6D5EC902B25C}"/>
              </a:ext>
            </a:extLst>
          </p:cNvPr>
          <p:cNvCxnSpPr>
            <a:cxnSpLocks/>
          </p:cNvCxnSpPr>
          <p:nvPr/>
        </p:nvCxnSpPr>
        <p:spPr>
          <a:xfrm flipH="1">
            <a:off x="599440" y="2598975"/>
            <a:ext cx="2194559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9EE25BAC-DA66-45E3-AFB6-DBB6DEFF7CDE}"/>
              </a:ext>
            </a:extLst>
          </p:cNvPr>
          <p:cNvCxnSpPr>
            <a:cxnSpLocks/>
          </p:cNvCxnSpPr>
          <p:nvPr/>
        </p:nvCxnSpPr>
        <p:spPr>
          <a:xfrm flipH="1">
            <a:off x="660400" y="4163615"/>
            <a:ext cx="2194559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43755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BE54D-6507-8A0C-5AE8-035E6C280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54B1D6B7-A10E-6AA1-61D6-99D1C4AF36AB}"/>
              </a:ext>
            </a:extLst>
          </p:cNvPr>
          <p:cNvSpPr/>
          <p:nvPr/>
        </p:nvSpPr>
        <p:spPr>
          <a:xfrm>
            <a:off x="324001" y="324001"/>
            <a:ext cx="11556000" cy="6236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2" name="Obrázek 91">
            <a:extLst>
              <a:ext uri="{FF2B5EF4-FFF2-40B4-BE49-F238E27FC236}">
                <a16:creationId xmlns:a16="http://schemas.microsoft.com/office/drawing/2014/main" id="{4C5A5B7C-5299-7775-0901-DBCAB859B6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</a:blip>
          <a:srcRect l="16557" t="4724" r="8506" b="4339"/>
          <a:stretch/>
        </p:blipFill>
        <p:spPr>
          <a:xfrm>
            <a:off x="333264" y="325606"/>
            <a:ext cx="11543999" cy="623645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Zástupný text 13">
            <a:extLst>
              <a:ext uri="{FF2B5EF4-FFF2-40B4-BE49-F238E27FC236}">
                <a16:creationId xmlns:a16="http://schemas.microsoft.com/office/drawing/2014/main" id="{354276B6-ABAD-0E4B-0170-36B9FF45B242}"/>
              </a:ext>
            </a:extLst>
          </p:cNvPr>
          <p:cNvSpPr txBox="1">
            <a:spLocks/>
          </p:cNvSpPr>
          <p:nvPr/>
        </p:nvSpPr>
        <p:spPr>
          <a:xfrm>
            <a:off x="1318388" y="3552117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cs-CZ" sz="6600">
              <a:solidFill>
                <a:schemeClr val="bg1"/>
              </a:solidFill>
            </a:endParaRPr>
          </a:p>
        </p:txBody>
      </p:sp>
      <p:sp>
        <p:nvSpPr>
          <p:cNvPr id="4" name="Zástupný text 13">
            <a:extLst>
              <a:ext uri="{FF2B5EF4-FFF2-40B4-BE49-F238E27FC236}">
                <a16:creationId xmlns:a16="http://schemas.microsoft.com/office/drawing/2014/main" id="{F5784DA1-8F6A-D562-FDAF-B52961BF5F0D}"/>
              </a:ext>
            </a:extLst>
          </p:cNvPr>
          <p:cNvSpPr txBox="1">
            <a:spLocks/>
          </p:cNvSpPr>
          <p:nvPr/>
        </p:nvSpPr>
        <p:spPr>
          <a:xfrm>
            <a:off x="1365821" y="4621179"/>
            <a:ext cx="9425155" cy="810276"/>
          </a:xfrm>
          <a:prstGeom prst="rect">
            <a:avLst/>
          </a:prstGeom>
        </p:spPr>
        <p:txBody>
          <a:bodyPr lIns="0" tIns="0" rIns="0" bIns="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Tx/>
              <a:buNone/>
              <a:defRPr lang="cs-CZ" sz="3800" b="1" i="0" u="none" strike="noStrike" kern="1200" cap="none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000" b="0" i="0" u="none" strike="noStrike" cap="none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cs-CZ" sz="4800"/>
              <a:t>Projekty mobilit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46866700-203E-D81E-8A81-D7717E2B98B0}"/>
              </a:ext>
            </a:extLst>
          </p:cNvPr>
          <p:cNvCxnSpPr>
            <a:cxnSpLocks/>
          </p:cNvCxnSpPr>
          <p:nvPr/>
        </p:nvCxnSpPr>
        <p:spPr>
          <a:xfrm>
            <a:off x="1365821" y="4471871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bdélník 5">
            <a:extLst>
              <a:ext uri="{FF2B5EF4-FFF2-40B4-BE49-F238E27FC236}">
                <a16:creationId xmlns:a16="http://schemas.microsoft.com/office/drawing/2014/main" id="{20FBD66B-7FC0-7248-7E9C-7745ED992307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20ED1A9-5729-E9D0-C683-7BA43268BA91}"/>
              </a:ext>
            </a:extLst>
          </p:cNvPr>
          <p:cNvSpPr txBox="1"/>
          <p:nvPr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6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C88948DF-1271-110D-884E-67965E711C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93" name="Skupina 92" hidden="1">
            <a:extLst>
              <a:ext uri="{FF2B5EF4-FFF2-40B4-BE49-F238E27FC236}">
                <a16:creationId xmlns:a16="http://schemas.microsoft.com/office/drawing/2014/main" id="{DF944D9D-E9C7-5632-3974-D68A2364F54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545635" y="-7184843"/>
            <a:ext cx="21835957" cy="9709225"/>
            <a:chOff x="1545635" y="-7184843"/>
            <a:chExt cx="21835957" cy="9709225"/>
          </a:xfrm>
        </p:grpSpPr>
        <p:pic>
          <p:nvPicPr>
            <p:cNvPr id="94" name="Obrázek 9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232EC9C-DBBB-6B2D-66B2-35971189CF3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14705757" y="-1355308"/>
              <a:ext cx="1004640" cy="1004640"/>
            </a:xfrm>
            <a:prstGeom prst="rect">
              <a:avLst/>
            </a:prstGeom>
          </p:spPr>
        </p:pic>
        <p:pic>
          <p:nvPicPr>
            <p:cNvPr id="95" name="Obrázek 9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3636A50-6976-3F9D-A6CF-7E1904ADC00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11042746" y="-1355308"/>
              <a:ext cx="1004640" cy="1004640"/>
            </a:xfrm>
            <a:prstGeom prst="rect">
              <a:avLst/>
            </a:prstGeom>
          </p:spPr>
        </p:pic>
        <p:pic>
          <p:nvPicPr>
            <p:cNvPr id="96" name="Obrázek 9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EEECC34-A05B-13E7-62B1-5EF4FFFBD91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254" t="5955" r="6608" b="5955"/>
            <a:stretch/>
          </p:blipFill>
          <p:spPr>
            <a:xfrm>
              <a:off x="10522135" y="-4145205"/>
              <a:ext cx="1056085" cy="1080000"/>
            </a:xfrm>
            <a:prstGeom prst="rect">
              <a:avLst/>
            </a:prstGeom>
          </p:spPr>
        </p:pic>
        <p:pic>
          <p:nvPicPr>
            <p:cNvPr id="97" name="Obrázek 9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7D864F7-A25F-AF5A-1B05-CC7FD124E86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83" t="5954" r="7204" b="7057"/>
            <a:stretch/>
          </p:blipFill>
          <p:spPr>
            <a:xfrm>
              <a:off x="18659929" y="-2326605"/>
              <a:ext cx="1064358" cy="1066483"/>
            </a:xfrm>
            <a:prstGeom prst="rect">
              <a:avLst/>
            </a:prstGeom>
          </p:spPr>
        </p:pic>
        <p:pic>
          <p:nvPicPr>
            <p:cNvPr id="98" name="Obrázek 9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4EC3B0C-2BCA-E90E-EDF0-BD8035BF0A4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11856542" y="-2317515"/>
              <a:ext cx="1077942" cy="1057393"/>
            </a:xfrm>
            <a:prstGeom prst="rect">
              <a:avLst/>
            </a:prstGeom>
          </p:spPr>
        </p:pic>
        <p:pic>
          <p:nvPicPr>
            <p:cNvPr id="99" name="Obrázek 9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D17EDA2-C150-B847-20D4-6EC98C356A9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13490133" y="-1355308"/>
              <a:ext cx="1004640" cy="1006557"/>
            </a:xfrm>
            <a:prstGeom prst="rect">
              <a:avLst/>
            </a:prstGeom>
          </p:spPr>
        </p:pic>
        <p:pic>
          <p:nvPicPr>
            <p:cNvPr id="100" name="Obrázek 9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5277E2C-D485-75EC-AB37-6C68A26A9E6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3476872" y="-3290116"/>
              <a:ext cx="1080000" cy="1080000"/>
            </a:xfrm>
            <a:prstGeom prst="rect">
              <a:avLst/>
            </a:prstGeom>
          </p:spPr>
        </p:pic>
        <p:pic>
          <p:nvPicPr>
            <p:cNvPr id="101" name="Obrázek 10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4D11B0B-E21B-5D0F-87AA-9AAE266AD6D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2288688" y="-3300593"/>
              <a:ext cx="1080001" cy="1080001"/>
            </a:xfrm>
            <a:prstGeom prst="rect">
              <a:avLst/>
            </a:prstGeom>
          </p:spPr>
        </p:pic>
        <p:pic>
          <p:nvPicPr>
            <p:cNvPr id="102" name="Obrázek 10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380D939-87A4-BB23-FC4F-263937FD01F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0555103" y="-2474704"/>
              <a:ext cx="1080001" cy="1080001"/>
            </a:xfrm>
            <a:prstGeom prst="rect">
              <a:avLst/>
            </a:prstGeom>
          </p:spPr>
        </p:pic>
        <p:pic>
          <p:nvPicPr>
            <p:cNvPr id="103" name="Obrázek 10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E738DE4-E809-DCBF-4BC5-39D3FD01DF9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2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6244402" y="-4010896"/>
              <a:ext cx="1080000" cy="1080000"/>
            </a:xfrm>
            <a:prstGeom prst="rect">
              <a:avLst/>
            </a:prstGeom>
          </p:spPr>
        </p:pic>
        <p:pic>
          <p:nvPicPr>
            <p:cNvPr id="104" name="Obrázek 10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63AC89C-7C0D-6E4B-F4D8-592DEDA9996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129041" y="-3344762"/>
              <a:ext cx="1080000" cy="1080000"/>
            </a:xfrm>
            <a:prstGeom prst="rect">
              <a:avLst/>
            </a:prstGeom>
          </p:spPr>
        </p:pic>
        <p:pic>
          <p:nvPicPr>
            <p:cNvPr id="105" name="Obrázek 10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9C18347-5017-AEEC-9567-20B279CD3CE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14696869" y="-3198847"/>
              <a:ext cx="1052920" cy="1055745"/>
            </a:xfrm>
            <a:prstGeom prst="rect">
              <a:avLst/>
            </a:prstGeom>
          </p:spPr>
        </p:pic>
        <p:pic>
          <p:nvPicPr>
            <p:cNvPr id="106" name="Obrázek 10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A899C95-1654-96A2-14B5-70A0351C581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534" t="5534" r="6378" b="6378"/>
            <a:stretch/>
          </p:blipFill>
          <p:spPr>
            <a:xfrm>
              <a:off x="20222710" y="-1394703"/>
              <a:ext cx="1079999" cy="1079999"/>
            </a:xfrm>
            <a:prstGeom prst="rect">
              <a:avLst/>
            </a:prstGeom>
          </p:spPr>
        </p:pic>
        <p:pic>
          <p:nvPicPr>
            <p:cNvPr id="107" name="Obrázek 10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57B4524-B8DA-82C6-C76C-CDDEF459337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22" t="5922" r="5990" b="5990"/>
            <a:stretch/>
          </p:blipFill>
          <p:spPr>
            <a:xfrm>
              <a:off x="12956722" y="-4221456"/>
              <a:ext cx="1079999" cy="1079999"/>
            </a:xfrm>
            <a:prstGeom prst="rect">
              <a:avLst/>
            </a:prstGeom>
          </p:spPr>
        </p:pic>
        <p:pic>
          <p:nvPicPr>
            <p:cNvPr id="108" name="Obrázek 10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0D12B35-EFD6-AB2D-560F-4DD05742993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15822138" y="-1349527"/>
              <a:ext cx="1044727" cy="1044727"/>
            </a:xfrm>
            <a:prstGeom prst="rect">
              <a:avLst/>
            </a:prstGeom>
          </p:spPr>
        </p:pic>
        <p:pic>
          <p:nvPicPr>
            <p:cNvPr id="109" name="Obrázek 10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1B2184E-8FB0-4E5B-5F16-5F6DC1CE605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16932125" y="-3275082"/>
              <a:ext cx="1077942" cy="1079999"/>
            </a:xfrm>
            <a:prstGeom prst="rect">
              <a:avLst/>
            </a:prstGeom>
          </p:spPr>
        </p:pic>
        <p:pic>
          <p:nvPicPr>
            <p:cNvPr id="110" name="Obrázek 10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4DCA016-6C1E-EC48-FA70-2B317686EC2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2305430" y="-1391155"/>
              <a:ext cx="1023097" cy="1004640"/>
            </a:xfrm>
            <a:prstGeom prst="rect">
              <a:avLst/>
            </a:prstGeom>
          </p:spPr>
        </p:pic>
        <p:pic>
          <p:nvPicPr>
            <p:cNvPr id="111" name="Obrázek 11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9470B03-2EC8-762C-B944-8234A2629E9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8">
              <a:extLst>
                <a:ext uri="{BEBA8EAE-BF5A-486C-A8C5-ECC9F3942E4B}">
                  <a14:imgProps xmlns:a14="http://schemas.microsoft.com/office/drawing/2010/main">
                    <a14:imgLayer r:embed="rId3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71" t="5997" r="6609" b="5914"/>
            <a:stretch/>
          </p:blipFill>
          <p:spPr>
            <a:xfrm>
              <a:off x="17450963" y="-4098895"/>
              <a:ext cx="1077942" cy="1079999"/>
            </a:xfrm>
            <a:prstGeom prst="rect">
              <a:avLst/>
            </a:prstGeom>
          </p:spPr>
        </p:pic>
        <p:pic>
          <p:nvPicPr>
            <p:cNvPr id="112" name="Obrázek 11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2DBC5C2-E293-8223-615B-33D17FC3A8B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62" t="5955" r="6418" b="5955"/>
            <a:stretch/>
          </p:blipFill>
          <p:spPr>
            <a:xfrm>
              <a:off x="14018104" y="-4144924"/>
              <a:ext cx="1077942" cy="1079999"/>
            </a:xfrm>
            <a:prstGeom prst="rect">
              <a:avLst/>
            </a:prstGeom>
          </p:spPr>
        </p:pic>
        <p:pic>
          <p:nvPicPr>
            <p:cNvPr id="113" name="Obrázek 11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309AF0F-B205-106B-87A5-3BC1C1068AA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18022196" y="-3196345"/>
              <a:ext cx="1077942" cy="1080001"/>
            </a:xfrm>
            <a:prstGeom prst="rect">
              <a:avLst/>
            </a:prstGeom>
          </p:spPr>
        </p:pic>
        <p:pic>
          <p:nvPicPr>
            <p:cNvPr id="114" name="Obrázek 11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73A4FBF-4AA1-9CFB-99A7-3ABDF54DD03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4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21359543" y="-3287792"/>
              <a:ext cx="1077942" cy="1079999"/>
            </a:xfrm>
            <a:prstGeom prst="rect">
              <a:avLst/>
            </a:prstGeom>
          </p:spPr>
        </p:pic>
        <p:pic>
          <p:nvPicPr>
            <p:cNvPr id="115" name="Obrázek 11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749AD06-F5DD-ED9F-6D3A-46DA30C8256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6">
              <a:extLst>
                <a:ext uri="{BEBA8EAE-BF5A-486C-A8C5-ECC9F3942E4B}">
                  <a14:imgProps xmlns:a14="http://schemas.microsoft.com/office/drawing/2010/main">
                    <a14:imgLayer r:embed="rId4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640" t="6843" r="7897" b="7843"/>
            <a:stretch/>
          </p:blipFill>
          <p:spPr>
            <a:xfrm>
              <a:off x="21247164" y="-1426920"/>
              <a:ext cx="1035541" cy="1045964"/>
            </a:xfrm>
            <a:prstGeom prst="rect">
              <a:avLst/>
            </a:prstGeom>
          </p:spPr>
        </p:pic>
        <p:pic>
          <p:nvPicPr>
            <p:cNvPr id="116" name="Obrázek 11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E45DA36-89A9-5AE3-D4C7-87862E39639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8">
              <a:extLst>
                <a:ext uri="{BEBA8EAE-BF5A-486C-A8C5-ECC9F3942E4B}">
                  <a14:imgProps xmlns:a14="http://schemas.microsoft.com/office/drawing/2010/main">
                    <a14:imgLayer r:embed="rId4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91" t="5955" r="5855" b="5955"/>
            <a:stretch/>
          </p:blipFill>
          <p:spPr>
            <a:xfrm>
              <a:off x="19219599" y="-1422819"/>
              <a:ext cx="1084476" cy="1080000"/>
            </a:xfrm>
            <a:prstGeom prst="rect">
              <a:avLst/>
            </a:prstGeom>
          </p:spPr>
        </p:pic>
        <p:pic>
          <p:nvPicPr>
            <p:cNvPr id="117" name="Obrázek 11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C1E02C2-0921-9781-3AEB-E5079DF82E0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16885223" y="-1392988"/>
              <a:ext cx="1076972" cy="1079999"/>
            </a:xfrm>
            <a:prstGeom prst="rect">
              <a:avLst/>
            </a:prstGeom>
          </p:spPr>
        </p:pic>
        <p:pic>
          <p:nvPicPr>
            <p:cNvPr id="118" name="Obrázek 11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7F8206B-E90D-A7B9-E3D7-F3B26C6EB2D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2998252" y="-2359433"/>
              <a:ext cx="1050721" cy="1079999"/>
            </a:xfrm>
            <a:prstGeom prst="rect">
              <a:avLst/>
            </a:prstGeom>
          </p:spPr>
        </p:pic>
        <p:pic>
          <p:nvPicPr>
            <p:cNvPr id="119" name="Obrázek 11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837D12C-C2AB-0C1A-3CD5-53021463D5B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4">
              <a:extLst>
                <a:ext uri="{BEBA8EAE-BF5A-486C-A8C5-ECC9F3942E4B}">
                  <a14:imgProps xmlns:a14="http://schemas.microsoft.com/office/drawing/2010/main">
                    <a14:imgLayer r:embed="rId5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886" t="5489" r="5660" b="6423"/>
            <a:stretch/>
          </p:blipFill>
          <p:spPr>
            <a:xfrm>
              <a:off x="17554767" y="-2296193"/>
              <a:ext cx="1084476" cy="1080000"/>
            </a:xfrm>
            <a:prstGeom prst="rect">
              <a:avLst/>
            </a:prstGeom>
          </p:spPr>
        </p:pic>
        <p:pic>
          <p:nvPicPr>
            <p:cNvPr id="120" name="Obrázek 11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C28A5B8-7D94-C78F-455C-41546E6B19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6">
              <a:extLst>
                <a:ext uri="{BEBA8EAE-BF5A-486C-A8C5-ECC9F3942E4B}">
                  <a14:imgProps xmlns:a14="http://schemas.microsoft.com/office/drawing/2010/main">
                    <a14:imgLayer r:embed="rId5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5204768" y="-4038646"/>
              <a:ext cx="1080000" cy="1079999"/>
            </a:xfrm>
            <a:prstGeom prst="rect">
              <a:avLst/>
            </a:prstGeom>
          </p:spPr>
        </p:pic>
        <p:pic>
          <p:nvPicPr>
            <p:cNvPr id="121" name="Obrázek 12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D5AE36F-60EC-7AF9-D3E1-05C15BA491B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5170397" y="-2353802"/>
              <a:ext cx="1080000" cy="1079999"/>
            </a:xfrm>
            <a:prstGeom prst="rect">
              <a:avLst/>
            </a:prstGeom>
          </p:spPr>
        </p:pic>
        <p:pic>
          <p:nvPicPr>
            <p:cNvPr id="122" name="Obrázek 12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EAC7E08-C276-240E-81BE-E3E922FBF36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0">
              <a:extLst>
                <a:ext uri="{BEBA8EAE-BF5A-486C-A8C5-ECC9F3942E4B}">
                  <a14:imgProps xmlns:a14="http://schemas.microsoft.com/office/drawing/2010/main">
                    <a14:imgLayer r:embed="rId6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8491047" y="-4145205"/>
              <a:ext cx="1080000" cy="1080000"/>
            </a:xfrm>
            <a:prstGeom prst="rect">
              <a:avLst/>
            </a:prstGeom>
          </p:spPr>
        </p:pic>
        <p:pic>
          <p:nvPicPr>
            <p:cNvPr id="123" name="Obrázek 12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2CD8D40-077D-764F-28B4-04A54D7162C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2">
              <a:extLst>
                <a:ext uri="{BEBA8EAE-BF5A-486C-A8C5-ECC9F3942E4B}">
                  <a14:imgProps xmlns:a14="http://schemas.microsoft.com/office/drawing/2010/main">
                    <a14:imgLayer r:embed="rId6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9602867" y="-4213607"/>
              <a:ext cx="1080000" cy="1080000"/>
            </a:xfrm>
            <a:prstGeom prst="rect">
              <a:avLst/>
            </a:prstGeom>
          </p:spPr>
        </p:pic>
        <p:pic>
          <p:nvPicPr>
            <p:cNvPr id="124" name="Obrázek 12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27FA324-AC25-A247-2352-072D26E1C91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4">
              <a:extLst>
                <a:ext uri="{BEBA8EAE-BF5A-486C-A8C5-ECC9F3942E4B}">
                  <a14:imgProps xmlns:a14="http://schemas.microsoft.com/office/drawing/2010/main">
                    <a14:imgLayer r:embed="rId6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801132" y="-2386391"/>
              <a:ext cx="1080000" cy="1080000"/>
            </a:xfrm>
            <a:prstGeom prst="rect">
              <a:avLst/>
            </a:prstGeom>
          </p:spPr>
        </p:pic>
        <p:pic>
          <p:nvPicPr>
            <p:cNvPr id="125" name="Obrázek 12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EEFA7D0-CD44-1649-BC91-389E94B7641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6">
              <a:extLst>
                <a:ext uri="{BEBA8EAE-BF5A-486C-A8C5-ECC9F3942E4B}">
                  <a14:imgProps xmlns:a14="http://schemas.microsoft.com/office/drawing/2010/main">
                    <a14:imgLayer r:embed="rId6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8083638" y="-1384800"/>
              <a:ext cx="1080000" cy="1080000"/>
            </a:xfrm>
            <a:prstGeom prst="rect">
              <a:avLst/>
            </a:prstGeom>
          </p:spPr>
        </p:pic>
        <p:pic>
          <p:nvPicPr>
            <p:cNvPr id="126" name="Obrázek 12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E670B8E-3490-7F05-CEAC-6247ED7FCAB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4031009" y="-2357603"/>
              <a:ext cx="1080001" cy="1080000"/>
            </a:xfrm>
            <a:prstGeom prst="rect">
              <a:avLst/>
            </a:prstGeom>
          </p:spPr>
        </p:pic>
        <p:pic>
          <p:nvPicPr>
            <p:cNvPr id="127" name="Obrázek 12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BA57A44-0C89-D9B5-83E8-AD0FA6FAEA8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0">
              <a:extLst>
                <a:ext uri="{BEBA8EAE-BF5A-486C-A8C5-ECC9F3942E4B}">
                  <a14:imgProps xmlns:a14="http://schemas.microsoft.com/office/drawing/2010/main">
                    <a14:imgLayer r:embed="rId7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696993" y="-4208203"/>
              <a:ext cx="1080001" cy="1080000"/>
            </a:xfrm>
            <a:prstGeom prst="rect">
              <a:avLst/>
            </a:prstGeom>
          </p:spPr>
        </p:pic>
        <p:pic>
          <p:nvPicPr>
            <p:cNvPr id="128" name="Obrázek 12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6066070-C5B3-AC61-34B8-3F0EBB7EAA7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6326634" y="-2362437"/>
              <a:ext cx="1080000" cy="1080000"/>
            </a:xfrm>
            <a:prstGeom prst="rect">
              <a:avLst/>
            </a:prstGeom>
          </p:spPr>
        </p:pic>
        <p:pic>
          <p:nvPicPr>
            <p:cNvPr id="129" name="Obrázek 12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5D7FB17-102B-C7C0-25E1-CB9DA9EF2F3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4">
              <a:extLst>
                <a:ext uri="{BEBA8EAE-BF5A-486C-A8C5-ECC9F3942E4B}">
                  <a14:imgProps xmlns:a14="http://schemas.microsoft.com/office/drawing/2010/main">
                    <a14:imgLayer r:embed="rId7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15" t="5955" r="5997" b="5955"/>
            <a:stretch/>
          </p:blipFill>
          <p:spPr>
            <a:xfrm>
              <a:off x="19823049" y="-2369151"/>
              <a:ext cx="1080000" cy="1080000"/>
            </a:xfrm>
            <a:prstGeom prst="rect">
              <a:avLst/>
            </a:prstGeom>
          </p:spPr>
        </p:pic>
        <p:pic>
          <p:nvPicPr>
            <p:cNvPr id="130" name="Obrázek 12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35FF45C-A97D-BCCD-FDF3-7293AF85522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6">
              <a:extLst>
                <a:ext uri="{BEBA8EAE-BF5A-486C-A8C5-ECC9F3942E4B}">
                  <a14:imgProps xmlns:a14="http://schemas.microsoft.com/office/drawing/2010/main">
                    <a14:imgLayer r:embed="rId7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9146373" y="-3211652"/>
              <a:ext cx="1080000" cy="1080000"/>
            </a:xfrm>
            <a:prstGeom prst="rect">
              <a:avLst/>
            </a:prstGeom>
          </p:spPr>
        </p:pic>
        <p:pic>
          <p:nvPicPr>
            <p:cNvPr id="131" name="Obrázek 13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4A334C4-655F-AA57-E186-B2F1251A7F3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8">
              <a:extLst>
                <a:ext uri="{BEBA8EAE-BF5A-486C-A8C5-ECC9F3942E4B}">
                  <a14:imgProps xmlns:a14="http://schemas.microsoft.com/office/drawing/2010/main">
                    <a14:imgLayer r:embed="rId7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0830106" y="-2341036"/>
              <a:ext cx="1080001" cy="1080001"/>
            </a:xfrm>
            <a:prstGeom prst="rect">
              <a:avLst/>
            </a:prstGeom>
          </p:spPr>
        </p:pic>
        <p:pic>
          <p:nvPicPr>
            <p:cNvPr id="132" name="Obrázek 13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359DE66-849B-FC13-80FC-FA75BB6B745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0">
              <a:extLst>
                <a:ext uri="{BEBA8EAE-BF5A-486C-A8C5-ECC9F3942E4B}">
                  <a14:imgProps xmlns:a14="http://schemas.microsoft.com/office/drawing/2010/main">
                    <a14:imgLayer r:embed="rId8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0298007" y="-3260416"/>
              <a:ext cx="1080001" cy="1080001"/>
            </a:xfrm>
            <a:prstGeom prst="rect">
              <a:avLst/>
            </a:prstGeom>
          </p:spPr>
        </p:pic>
        <p:pic>
          <p:nvPicPr>
            <p:cNvPr id="133" name="Obrázek 13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2DB224F-6EFD-1046-22F9-54938404E3B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5743942" y="-3210975"/>
              <a:ext cx="1050721" cy="1079999"/>
            </a:xfrm>
            <a:prstGeom prst="rect">
              <a:avLst/>
            </a:prstGeom>
          </p:spPr>
        </p:pic>
        <p:pic>
          <p:nvPicPr>
            <p:cNvPr id="134" name="Obrázek 13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A7A9DEB-D2A3-59C2-4702-C99A2944DF7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20639387" y="-4221456"/>
              <a:ext cx="1080000" cy="1079999"/>
            </a:xfrm>
            <a:prstGeom prst="rect">
              <a:avLst/>
            </a:prstGeom>
          </p:spPr>
        </p:pic>
        <p:pic>
          <p:nvPicPr>
            <p:cNvPr id="135" name="Obrázek 13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B399B1D-1F3F-8DA1-B40F-28410731494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658368" y="-4229306"/>
              <a:ext cx="1080000" cy="1080000"/>
            </a:xfrm>
            <a:prstGeom prst="rect">
              <a:avLst/>
            </a:prstGeom>
          </p:spPr>
        </p:pic>
        <p:pic>
          <p:nvPicPr>
            <p:cNvPr id="136" name="Obrázek 13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F17FD40-F23F-DBB5-E81E-C43FE1CA012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13660170" y="-5049436"/>
              <a:ext cx="1004640" cy="1004640"/>
            </a:xfrm>
            <a:prstGeom prst="rect">
              <a:avLst/>
            </a:prstGeom>
          </p:spPr>
        </p:pic>
        <p:pic>
          <p:nvPicPr>
            <p:cNvPr id="137" name="Obrázek 13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277A171-386F-CCF6-ECB0-737C274B31A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9997159" y="-5049436"/>
              <a:ext cx="1004640" cy="1004640"/>
            </a:xfrm>
            <a:prstGeom prst="rect">
              <a:avLst/>
            </a:prstGeom>
          </p:spPr>
        </p:pic>
        <p:pic>
          <p:nvPicPr>
            <p:cNvPr id="138" name="Obrázek 13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77CB897-554C-CE80-E30C-868853451F1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83" t="5954" r="7204" b="7057"/>
            <a:stretch/>
          </p:blipFill>
          <p:spPr>
            <a:xfrm>
              <a:off x="17614342" y="-6020733"/>
              <a:ext cx="1064358" cy="1066483"/>
            </a:xfrm>
            <a:prstGeom prst="rect">
              <a:avLst/>
            </a:prstGeom>
          </p:spPr>
        </p:pic>
        <p:pic>
          <p:nvPicPr>
            <p:cNvPr id="139" name="Obrázek 13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E0F8A26-8AF8-5133-25DA-0FC4A8C6CC3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10810955" y="-6011643"/>
              <a:ext cx="1077942" cy="1057393"/>
            </a:xfrm>
            <a:prstGeom prst="rect">
              <a:avLst/>
            </a:prstGeom>
          </p:spPr>
        </p:pic>
        <p:pic>
          <p:nvPicPr>
            <p:cNvPr id="140" name="Obrázek 13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CF0EE1C-85C6-F298-F6A7-AD3C447C8BC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12444546" y="-5049436"/>
              <a:ext cx="1004640" cy="1006557"/>
            </a:xfrm>
            <a:prstGeom prst="rect">
              <a:avLst/>
            </a:prstGeom>
          </p:spPr>
        </p:pic>
        <p:pic>
          <p:nvPicPr>
            <p:cNvPr id="141" name="Obrázek 14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CDD961E-0FC3-F1BF-B84C-7279DE469A0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2431285" y="-6984244"/>
              <a:ext cx="1080000" cy="1080000"/>
            </a:xfrm>
            <a:prstGeom prst="rect">
              <a:avLst/>
            </a:prstGeom>
          </p:spPr>
        </p:pic>
        <p:pic>
          <p:nvPicPr>
            <p:cNvPr id="142" name="Obrázek 14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B917398-B0DA-994A-AACB-C674F7AE6D1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243101" y="-6994721"/>
              <a:ext cx="1080001" cy="1080001"/>
            </a:xfrm>
            <a:prstGeom prst="rect">
              <a:avLst/>
            </a:prstGeom>
          </p:spPr>
        </p:pic>
        <p:pic>
          <p:nvPicPr>
            <p:cNvPr id="143" name="Obrázek 14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5A3602B-2DEF-5BA9-52CB-F1D43554FEF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9509516" y="-6168832"/>
              <a:ext cx="1080001" cy="1080001"/>
            </a:xfrm>
            <a:prstGeom prst="rect">
              <a:avLst/>
            </a:prstGeom>
          </p:spPr>
        </p:pic>
        <p:pic>
          <p:nvPicPr>
            <p:cNvPr id="144" name="Obrázek 14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331111D-0A88-4A02-E3D1-514AB8325FB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0083454" y="-7038890"/>
              <a:ext cx="1080000" cy="1080000"/>
            </a:xfrm>
            <a:prstGeom prst="rect">
              <a:avLst/>
            </a:prstGeom>
          </p:spPr>
        </p:pic>
        <p:pic>
          <p:nvPicPr>
            <p:cNvPr id="145" name="Obrázek 14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ECF7510-CB20-8772-94EB-25E0F305A67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13651282" y="-6892975"/>
              <a:ext cx="1052920" cy="1055745"/>
            </a:xfrm>
            <a:prstGeom prst="rect">
              <a:avLst/>
            </a:prstGeom>
          </p:spPr>
        </p:pic>
        <p:pic>
          <p:nvPicPr>
            <p:cNvPr id="146" name="Obrázek 14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D6D5C9D-55D8-102C-55B3-5E43FB7B43B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534" t="5534" r="6378" b="6378"/>
            <a:stretch/>
          </p:blipFill>
          <p:spPr>
            <a:xfrm>
              <a:off x="19177123" y="-5088831"/>
              <a:ext cx="1079999" cy="1079999"/>
            </a:xfrm>
            <a:prstGeom prst="rect">
              <a:avLst/>
            </a:prstGeom>
          </p:spPr>
        </p:pic>
        <p:pic>
          <p:nvPicPr>
            <p:cNvPr id="147" name="Obrázek 14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39690F5-F268-3565-0652-25EC12F23BE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14776551" y="-5043655"/>
              <a:ext cx="1044727" cy="1044727"/>
            </a:xfrm>
            <a:prstGeom prst="rect">
              <a:avLst/>
            </a:prstGeom>
          </p:spPr>
        </p:pic>
        <p:pic>
          <p:nvPicPr>
            <p:cNvPr id="148" name="Obrázek 14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CD88141-7EBD-633B-11DA-9F5CE90234E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15886538" y="-6969210"/>
              <a:ext cx="1077942" cy="1079999"/>
            </a:xfrm>
            <a:prstGeom prst="rect">
              <a:avLst/>
            </a:prstGeom>
          </p:spPr>
        </p:pic>
        <p:pic>
          <p:nvPicPr>
            <p:cNvPr id="149" name="Obrázek 14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D7F87FD-9455-EF18-3A6E-D8600F38702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1259843" y="-5085283"/>
              <a:ext cx="1023097" cy="1004640"/>
            </a:xfrm>
            <a:prstGeom prst="rect">
              <a:avLst/>
            </a:prstGeom>
          </p:spPr>
        </p:pic>
        <p:pic>
          <p:nvPicPr>
            <p:cNvPr id="150" name="Obrázek 14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123F4AE-D6D1-7D4B-2418-C8B291EFBF9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16976609" y="-6890473"/>
              <a:ext cx="1077942" cy="1080001"/>
            </a:xfrm>
            <a:prstGeom prst="rect">
              <a:avLst/>
            </a:prstGeom>
          </p:spPr>
        </p:pic>
        <p:pic>
          <p:nvPicPr>
            <p:cNvPr id="151" name="Obrázek 15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4268241-5F4E-BB9F-A12F-2358EC85388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4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20313956" y="-6981920"/>
              <a:ext cx="1077942" cy="1079999"/>
            </a:xfrm>
            <a:prstGeom prst="rect">
              <a:avLst/>
            </a:prstGeom>
          </p:spPr>
        </p:pic>
        <p:pic>
          <p:nvPicPr>
            <p:cNvPr id="152" name="Obrázek 15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48F97A6-8CDD-92F4-DCE6-54BBBCCAC21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6">
              <a:extLst>
                <a:ext uri="{BEBA8EAE-BF5A-486C-A8C5-ECC9F3942E4B}">
                  <a14:imgProps xmlns:a14="http://schemas.microsoft.com/office/drawing/2010/main">
                    <a14:imgLayer r:embed="rId4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640" t="6843" r="7897" b="7843"/>
            <a:stretch/>
          </p:blipFill>
          <p:spPr>
            <a:xfrm>
              <a:off x="20201577" y="-5121048"/>
              <a:ext cx="1035541" cy="1045964"/>
            </a:xfrm>
            <a:prstGeom prst="rect">
              <a:avLst/>
            </a:prstGeom>
          </p:spPr>
        </p:pic>
        <p:pic>
          <p:nvPicPr>
            <p:cNvPr id="153" name="Obrázek 15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13DD98A-788A-0D79-2421-E2D6C65BEAA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8">
              <a:extLst>
                <a:ext uri="{BEBA8EAE-BF5A-486C-A8C5-ECC9F3942E4B}">
                  <a14:imgProps xmlns:a14="http://schemas.microsoft.com/office/drawing/2010/main">
                    <a14:imgLayer r:embed="rId4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91" t="5955" r="5855" b="5955"/>
            <a:stretch/>
          </p:blipFill>
          <p:spPr>
            <a:xfrm>
              <a:off x="18174012" y="-5116947"/>
              <a:ext cx="1084476" cy="1080000"/>
            </a:xfrm>
            <a:prstGeom prst="rect">
              <a:avLst/>
            </a:prstGeom>
          </p:spPr>
        </p:pic>
        <p:pic>
          <p:nvPicPr>
            <p:cNvPr id="154" name="Obrázek 15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CE20B01-151F-22BE-085C-6CB6DFEE8D6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15839636" y="-5087116"/>
              <a:ext cx="1076972" cy="1079999"/>
            </a:xfrm>
            <a:prstGeom prst="rect">
              <a:avLst/>
            </a:prstGeom>
          </p:spPr>
        </p:pic>
        <p:pic>
          <p:nvPicPr>
            <p:cNvPr id="155" name="Obrázek 15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6319313-19BA-1216-DC7E-1A651DFCA3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1952665" y="-6053561"/>
              <a:ext cx="1050721" cy="1079999"/>
            </a:xfrm>
            <a:prstGeom prst="rect">
              <a:avLst/>
            </a:prstGeom>
          </p:spPr>
        </p:pic>
        <p:pic>
          <p:nvPicPr>
            <p:cNvPr id="156" name="Obrázek 15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15E5F32-17EB-9F0C-8782-DD9677BF86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4">
              <a:extLst>
                <a:ext uri="{BEBA8EAE-BF5A-486C-A8C5-ECC9F3942E4B}">
                  <a14:imgProps xmlns:a14="http://schemas.microsoft.com/office/drawing/2010/main">
                    <a14:imgLayer r:embed="rId5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886" t="5489" r="5660" b="6423"/>
            <a:stretch/>
          </p:blipFill>
          <p:spPr>
            <a:xfrm>
              <a:off x="16509180" y="-5990321"/>
              <a:ext cx="1084476" cy="1080000"/>
            </a:xfrm>
            <a:prstGeom prst="rect">
              <a:avLst/>
            </a:prstGeom>
          </p:spPr>
        </p:pic>
        <p:pic>
          <p:nvPicPr>
            <p:cNvPr id="157" name="Obrázek 15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B9973E9-978C-B160-4B96-8CE8FF4AF9E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4124810" y="-6047930"/>
              <a:ext cx="1080000" cy="1079999"/>
            </a:xfrm>
            <a:prstGeom prst="rect">
              <a:avLst/>
            </a:prstGeom>
          </p:spPr>
        </p:pic>
        <p:pic>
          <p:nvPicPr>
            <p:cNvPr id="158" name="Obrázek 15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741BF24-DB8A-042A-AE8A-8EDA064EE68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6">
              <a:extLst>
                <a:ext uri="{BEBA8EAE-BF5A-486C-A8C5-ECC9F3942E4B}">
                  <a14:imgProps xmlns:a14="http://schemas.microsoft.com/office/drawing/2010/main">
                    <a14:imgLayer r:embed="rId6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7038051" y="-5078928"/>
              <a:ext cx="1080000" cy="1080000"/>
            </a:xfrm>
            <a:prstGeom prst="rect">
              <a:avLst/>
            </a:prstGeom>
          </p:spPr>
        </p:pic>
        <p:pic>
          <p:nvPicPr>
            <p:cNvPr id="159" name="Obrázek 15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4805E6E-A044-7FEF-5EEA-1C327452680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2985422" y="-6051731"/>
              <a:ext cx="1080001" cy="1080000"/>
            </a:xfrm>
            <a:prstGeom prst="rect">
              <a:avLst/>
            </a:prstGeom>
          </p:spPr>
        </p:pic>
        <p:pic>
          <p:nvPicPr>
            <p:cNvPr id="160" name="Obrázek 15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333D688-2D9A-6B29-EC93-3F11CDB5E68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5281047" y="-6056565"/>
              <a:ext cx="1080000" cy="1080000"/>
            </a:xfrm>
            <a:prstGeom prst="rect">
              <a:avLst/>
            </a:prstGeom>
          </p:spPr>
        </p:pic>
        <p:pic>
          <p:nvPicPr>
            <p:cNvPr id="161" name="Obrázek 16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D5B1F13-E52A-CDE5-ECEE-85F17DF4E4D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4">
              <a:extLst>
                <a:ext uri="{BEBA8EAE-BF5A-486C-A8C5-ECC9F3942E4B}">
                  <a14:imgProps xmlns:a14="http://schemas.microsoft.com/office/drawing/2010/main">
                    <a14:imgLayer r:embed="rId7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15" t="5955" r="5997" b="5955"/>
            <a:stretch/>
          </p:blipFill>
          <p:spPr>
            <a:xfrm>
              <a:off x="18777462" y="-6063279"/>
              <a:ext cx="1080000" cy="1080000"/>
            </a:xfrm>
            <a:prstGeom prst="rect">
              <a:avLst/>
            </a:prstGeom>
          </p:spPr>
        </p:pic>
        <p:pic>
          <p:nvPicPr>
            <p:cNvPr id="162" name="Obrázek 16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F184727-9F8C-5538-F108-BA60D3F6D8A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6">
              <a:extLst>
                <a:ext uri="{BEBA8EAE-BF5A-486C-A8C5-ECC9F3942E4B}">
                  <a14:imgProps xmlns:a14="http://schemas.microsoft.com/office/drawing/2010/main">
                    <a14:imgLayer r:embed="rId7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8100786" y="-6905780"/>
              <a:ext cx="1080000" cy="1080000"/>
            </a:xfrm>
            <a:prstGeom prst="rect">
              <a:avLst/>
            </a:prstGeom>
          </p:spPr>
        </p:pic>
        <p:pic>
          <p:nvPicPr>
            <p:cNvPr id="163" name="Obrázek 16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C7E5CCD-799A-3605-E4E8-FB54F727B0D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8">
              <a:extLst>
                <a:ext uri="{BEBA8EAE-BF5A-486C-A8C5-ECC9F3942E4B}">
                  <a14:imgProps xmlns:a14="http://schemas.microsoft.com/office/drawing/2010/main">
                    <a14:imgLayer r:embed="rId7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9784519" y="-6035164"/>
              <a:ext cx="1080001" cy="1080001"/>
            </a:xfrm>
            <a:prstGeom prst="rect">
              <a:avLst/>
            </a:prstGeom>
          </p:spPr>
        </p:pic>
        <p:pic>
          <p:nvPicPr>
            <p:cNvPr id="164" name="Obrázek 16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A26FAF1-C494-1272-A117-B8918AFA5CE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0">
              <a:extLst>
                <a:ext uri="{BEBA8EAE-BF5A-486C-A8C5-ECC9F3942E4B}">
                  <a14:imgProps xmlns:a14="http://schemas.microsoft.com/office/drawing/2010/main">
                    <a14:imgLayer r:embed="rId8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9252420" y="-6954544"/>
              <a:ext cx="1080001" cy="1080001"/>
            </a:xfrm>
            <a:prstGeom prst="rect">
              <a:avLst/>
            </a:prstGeom>
          </p:spPr>
        </p:pic>
        <p:pic>
          <p:nvPicPr>
            <p:cNvPr id="165" name="Obrázek 16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D0F00F0-8326-0049-E88F-EE9CB01EBD9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4698355" y="-6905103"/>
              <a:ext cx="1050721" cy="1079999"/>
            </a:xfrm>
            <a:prstGeom prst="rect">
              <a:avLst/>
            </a:prstGeom>
          </p:spPr>
        </p:pic>
        <p:pic>
          <p:nvPicPr>
            <p:cNvPr id="166" name="Obrázek 16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AE72347-DF6D-1286-A941-B55698362F1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0791300" y="-6027646"/>
              <a:ext cx="1080000" cy="1080000"/>
            </a:xfrm>
            <a:prstGeom prst="rect">
              <a:avLst/>
            </a:prstGeom>
          </p:spPr>
        </p:pic>
        <p:pic>
          <p:nvPicPr>
            <p:cNvPr id="167" name="Obrázek 16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A2618F0-CCF6-F1EE-4CD1-45E9C93D671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6">
              <a:extLst>
                <a:ext uri="{BEBA8EAE-BF5A-486C-A8C5-ECC9F3942E4B}">
                  <a14:imgProps xmlns:a14="http://schemas.microsoft.com/office/drawing/2010/main">
                    <a14:imgLayer r:embed="rId5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21184001" y="-5106848"/>
              <a:ext cx="1080000" cy="1079999"/>
            </a:xfrm>
            <a:prstGeom prst="rect">
              <a:avLst/>
            </a:prstGeom>
          </p:spPr>
        </p:pic>
        <p:pic>
          <p:nvPicPr>
            <p:cNvPr id="168" name="Obrázek 16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980CD0F-3CDA-464E-1CE4-3EA8F1A4396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179386" y="-6984244"/>
              <a:ext cx="1080001" cy="1080000"/>
            </a:xfrm>
            <a:prstGeom prst="rect">
              <a:avLst/>
            </a:prstGeom>
          </p:spPr>
        </p:pic>
        <p:pic>
          <p:nvPicPr>
            <p:cNvPr id="169" name="Obrázek 16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156DF09-D1CF-1BF7-E150-2283C86F8F2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21861963" y="-6079925"/>
              <a:ext cx="1004640" cy="1004640"/>
            </a:xfrm>
            <a:prstGeom prst="rect">
              <a:avLst/>
            </a:prstGeom>
          </p:spPr>
        </p:pic>
        <p:pic>
          <p:nvPicPr>
            <p:cNvPr id="170" name="Obrázek 16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883D43F-9BB5-2C5C-DDDB-990825FEAE2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15206217" y="1473874"/>
              <a:ext cx="1004640" cy="1004640"/>
            </a:xfrm>
            <a:prstGeom prst="rect">
              <a:avLst/>
            </a:prstGeom>
          </p:spPr>
        </p:pic>
        <p:pic>
          <p:nvPicPr>
            <p:cNvPr id="171" name="Obrázek 17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E1AA6EF-4FB1-B356-C386-B33C73B8EC8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11630166" y="1414478"/>
              <a:ext cx="1004640" cy="1004640"/>
            </a:xfrm>
            <a:prstGeom prst="rect">
              <a:avLst/>
            </a:prstGeom>
          </p:spPr>
        </p:pic>
        <p:pic>
          <p:nvPicPr>
            <p:cNvPr id="172" name="Obrázek 17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E20724A-75EF-43FE-825E-1C92B0C76FC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83" t="5954" r="7204" b="7057"/>
            <a:stretch/>
          </p:blipFill>
          <p:spPr>
            <a:xfrm>
              <a:off x="19160389" y="502577"/>
              <a:ext cx="1064358" cy="1066483"/>
            </a:xfrm>
            <a:prstGeom prst="rect">
              <a:avLst/>
            </a:prstGeom>
          </p:spPr>
        </p:pic>
        <p:pic>
          <p:nvPicPr>
            <p:cNvPr id="173" name="Obrázek 17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6626DAA-2A28-4112-6C83-E398156B3A1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12357002" y="511667"/>
              <a:ext cx="1077942" cy="1057393"/>
            </a:xfrm>
            <a:prstGeom prst="rect">
              <a:avLst/>
            </a:prstGeom>
          </p:spPr>
        </p:pic>
        <p:pic>
          <p:nvPicPr>
            <p:cNvPr id="174" name="Obrázek 17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5DD648E-45D7-F479-3E78-37C8C19FB79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13990593" y="1473874"/>
              <a:ext cx="1004640" cy="1006557"/>
            </a:xfrm>
            <a:prstGeom prst="rect">
              <a:avLst/>
            </a:prstGeom>
          </p:spPr>
        </p:pic>
        <p:pic>
          <p:nvPicPr>
            <p:cNvPr id="175" name="Obrázek 17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956B675-280F-CF2B-4FF8-9947432146B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3977332" y="-460934"/>
              <a:ext cx="1080000" cy="1080000"/>
            </a:xfrm>
            <a:prstGeom prst="rect">
              <a:avLst/>
            </a:prstGeom>
          </p:spPr>
        </p:pic>
        <p:pic>
          <p:nvPicPr>
            <p:cNvPr id="176" name="Obrázek 17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CB6BAA3-A701-D0A2-DDBC-020514E12E7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2789148" y="-471411"/>
              <a:ext cx="1080001" cy="1080001"/>
            </a:xfrm>
            <a:prstGeom prst="rect">
              <a:avLst/>
            </a:prstGeom>
          </p:spPr>
        </p:pic>
        <p:pic>
          <p:nvPicPr>
            <p:cNvPr id="177" name="Obrázek 17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AA17F9F-0CBF-510E-6282-598E3723768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205367" y="391012"/>
              <a:ext cx="1080001" cy="1080001"/>
            </a:xfrm>
            <a:prstGeom prst="rect">
              <a:avLst/>
            </a:prstGeom>
          </p:spPr>
        </p:pic>
        <p:pic>
          <p:nvPicPr>
            <p:cNvPr id="178" name="Obrázek 17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132012D-BD07-6EA0-10AF-297345127DA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629501" y="-515580"/>
              <a:ext cx="1080000" cy="1080000"/>
            </a:xfrm>
            <a:prstGeom prst="rect">
              <a:avLst/>
            </a:prstGeom>
          </p:spPr>
        </p:pic>
        <p:pic>
          <p:nvPicPr>
            <p:cNvPr id="179" name="Obrázek 17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E61D8F5-9763-97F7-D81A-D4617863725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15197329" y="-369665"/>
              <a:ext cx="1052920" cy="1055745"/>
            </a:xfrm>
            <a:prstGeom prst="rect">
              <a:avLst/>
            </a:prstGeom>
          </p:spPr>
        </p:pic>
        <p:pic>
          <p:nvPicPr>
            <p:cNvPr id="180" name="Obrázek 17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260B1D3-8CEB-5B19-2334-2854A6F015A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534" t="5534" r="6378" b="6378"/>
            <a:stretch/>
          </p:blipFill>
          <p:spPr>
            <a:xfrm>
              <a:off x="20723170" y="1434479"/>
              <a:ext cx="1079999" cy="1079999"/>
            </a:xfrm>
            <a:prstGeom prst="rect">
              <a:avLst/>
            </a:prstGeom>
          </p:spPr>
        </p:pic>
        <p:pic>
          <p:nvPicPr>
            <p:cNvPr id="181" name="Obrázek 18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C9AE6FB-EFB8-CFCF-4139-68AD48C3B50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16322598" y="1479655"/>
              <a:ext cx="1044727" cy="1044727"/>
            </a:xfrm>
            <a:prstGeom prst="rect">
              <a:avLst/>
            </a:prstGeom>
          </p:spPr>
        </p:pic>
        <p:pic>
          <p:nvPicPr>
            <p:cNvPr id="182" name="Obrázek 18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6B3AC56-74FA-7B8C-61E3-C36CE0F1048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17432585" y="-445900"/>
              <a:ext cx="1077942" cy="1079999"/>
            </a:xfrm>
            <a:prstGeom prst="rect">
              <a:avLst/>
            </a:prstGeom>
          </p:spPr>
        </p:pic>
        <p:pic>
          <p:nvPicPr>
            <p:cNvPr id="183" name="Obrázek 18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ABCCCA8-4F06-E9D0-9620-23178BF1E11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2805890" y="1438027"/>
              <a:ext cx="1023097" cy="1004640"/>
            </a:xfrm>
            <a:prstGeom prst="rect">
              <a:avLst/>
            </a:prstGeom>
          </p:spPr>
        </p:pic>
        <p:pic>
          <p:nvPicPr>
            <p:cNvPr id="184" name="Obrázek 18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51470C4-86EA-6D66-2CE7-5B323BDDF7C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18522656" y="-367163"/>
              <a:ext cx="1077942" cy="1080001"/>
            </a:xfrm>
            <a:prstGeom prst="rect">
              <a:avLst/>
            </a:prstGeom>
          </p:spPr>
        </p:pic>
        <p:pic>
          <p:nvPicPr>
            <p:cNvPr id="185" name="Obrázek 18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6F467E6-6BB2-03A4-6CDB-143F9C911A5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4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21860003" y="-458610"/>
              <a:ext cx="1077942" cy="1079999"/>
            </a:xfrm>
            <a:prstGeom prst="rect">
              <a:avLst/>
            </a:prstGeom>
          </p:spPr>
        </p:pic>
        <p:pic>
          <p:nvPicPr>
            <p:cNvPr id="186" name="Obrázek 18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8D8B332-3370-1EEF-D0CE-A3FD614EF25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6">
              <a:extLst>
                <a:ext uri="{BEBA8EAE-BF5A-486C-A8C5-ECC9F3942E4B}">
                  <a14:imgProps xmlns:a14="http://schemas.microsoft.com/office/drawing/2010/main">
                    <a14:imgLayer r:embed="rId4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640" t="6843" r="7897" b="7843"/>
            <a:stretch/>
          </p:blipFill>
          <p:spPr>
            <a:xfrm>
              <a:off x="21747624" y="1402262"/>
              <a:ext cx="1035541" cy="1045964"/>
            </a:xfrm>
            <a:prstGeom prst="rect">
              <a:avLst/>
            </a:prstGeom>
          </p:spPr>
        </p:pic>
        <p:pic>
          <p:nvPicPr>
            <p:cNvPr id="187" name="Obrázek 18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46317B5-CF99-2EDD-643F-006D08B0ABD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8">
              <a:extLst>
                <a:ext uri="{BEBA8EAE-BF5A-486C-A8C5-ECC9F3942E4B}">
                  <a14:imgProps xmlns:a14="http://schemas.microsoft.com/office/drawing/2010/main">
                    <a14:imgLayer r:embed="rId4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91" t="5955" r="5855" b="5955"/>
            <a:stretch/>
          </p:blipFill>
          <p:spPr>
            <a:xfrm>
              <a:off x="19720059" y="1406363"/>
              <a:ext cx="1084476" cy="1080000"/>
            </a:xfrm>
            <a:prstGeom prst="rect">
              <a:avLst/>
            </a:prstGeom>
          </p:spPr>
        </p:pic>
        <p:pic>
          <p:nvPicPr>
            <p:cNvPr id="188" name="Obrázek 18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0CABEC4-50CE-3FA8-C163-C01A7503E3B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17385683" y="1436194"/>
              <a:ext cx="1076972" cy="1079999"/>
            </a:xfrm>
            <a:prstGeom prst="rect">
              <a:avLst/>
            </a:prstGeom>
          </p:spPr>
        </p:pic>
        <p:pic>
          <p:nvPicPr>
            <p:cNvPr id="189" name="Obrázek 18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32E3A39-D31D-1048-0A7A-BF1427B4F89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3498712" y="469749"/>
              <a:ext cx="1050721" cy="1079999"/>
            </a:xfrm>
            <a:prstGeom prst="rect">
              <a:avLst/>
            </a:prstGeom>
          </p:spPr>
        </p:pic>
        <p:pic>
          <p:nvPicPr>
            <p:cNvPr id="190" name="Obrázek 18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CC51D73-A8F5-E05B-D39F-C59132D7875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4">
              <a:extLst>
                <a:ext uri="{BEBA8EAE-BF5A-486C-A8C5-ECC9F3942E4B}">
                  <a14:imgProps xmlns:a14="http://schemas.microsoft.com/office/drawing/2010/main">
                    <a14:imgLayer r:embed="rId5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886" t="5489" r="5660" b="6423"/>
            <a:stretch/>
          </p:blipFill>
          <p:spPr>
            <a:xfrm>
              <a:off x="18055227" y="532989"/>
              <a:ext cx="1084476" cy="1080000"/>
            </a:xfrm>
            <a:prstGeom prst="rect">
              <a:avLst/>
            </a:prstGeom>
          </p:spPr>
        </p:pic>
        <p:pic>
          <p:nvPicPr>
            <p:cNvPr id="191" name="Obrázek 19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5E857C1-472E-F31F-E4C3-06155D36271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5670857" y="475380"/>
              <a:ext cx="1080000" cy="1079999"/>
            </a:xfrm>
            <a:prstGeom prst="rect">
              <a:avLst/>
            </a:prstGeom>
          </p:spPr>
        </p:pic>
        <p:pic>
          <p:nvPicPr>
            <p:cNvPr id="192" name="Obrázek 19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594CF9F-A34E-E8A7-B5FD-4DE29414CF1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4">
              <a:extLst>
                <a:ext uri="{BEBA8EAE-BF5A-486C-A8C5-ECC9F3942E4B}">
                  <a14:imgProps xmlns:a14="http://schemas.microsoft.com/office/drawing/2010/main">
                    <a14:imgLayer r:embed="rId6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2301592" y="442791"/>
              <a:ext cx="1080000" cy="1080000"/>
            </a:xfrm>
            <a:prstGeom prst="rect">
              <a:avLst/>
            </a:prstGeom>
          </p:spPr>
        </p:pic>
        <p:pic>
          <p:nvPicPr>
            <p:cNvPr id="193" name="Obrázek 19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31EE246-2CB4-C070-CA3F-D28A641A94D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6">
              <a:extLst>
                <a:ext uri="{BEBA8EAE-BF5A-486C-A8C5-ECC9F3942E4B}">
                  <a14:imgProps xmlns:a14="http://schemas.microsoft.com/office/drawing/2010/main">
                    <a14:imgLayer r:embed="rId6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8584098" y="1444382"/>
              <a:ext cx="1080000" cy="1080000"/>
            </a:xfrm>
            <a:prstGeom prst="rect">
              <a:avLst/>
            </a:prstGeom>
          </p:spPr>
        </p:pic>
        <p:pic>
          <p:nvPicPr>
            <p:cNvPr id="194" name="Obrázek 19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FF70F85-00F3-4309-7E14-256A0875C9F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4531469" y="471579"/>
              <a:ext cx="1080001" cy="1080000"/>
            </a:xfrm>
            <a:prstGeom prst="rect">
              <a:avLst/>
            </a:prstGeom>
          </p:spPr>
        </p:pic>
        <p:pic>
          <p:nvPicPr>
            <p:cNvPr id="195" name="Obrázek 19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C82F348-3DE7-467F-703E-2C1723898AC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6827094" y="466745"/>
              <a:ext cx="1080000" cy="1080000"/>
            </a:xfrm>
            <a:prstGeom prst="rect">
              <a:avLst/>
            </a:prstGeom>
          </p:spPr>
        </p:pic>
        <p:pic>
          <p:nvPicPr>
            <p:cNvPr id="196" name="Obrázek 19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F6B6413-8242-630E-DA78-EB75590A2E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4">
              <a:extLst>
                <a:ext uri="{BEBA8EAE-BF5A-486C-A8C5-ECC9F3942E4B}">
                  <a14:imgProps xmlns:a14="http://schemas.microsoft.com/office/drawing/2010/main">
                    <a14:imgLayer r:embed="rId7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15" t="5955" r="5997" b="5955"/>
            <a:stretch/>
          </p:blipFill>
          <p:spPr>
            <a:xfrm>
              <a:off x="20323509" y="460031"/>
              <a:ext cx="1080000" cy="1080000"/>
            </a:xfrm>
            <a:prstGeom prst="rect">
              <a:avLst/>
            </a:prstGeom>
          </p:spPr>
        </p:pic>
        <p:pic>
          <p:nvPicPr>
            <p:cNvPr id="197" name="Obrázek 19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C185D8D-94F6-754B-9208-4386FBD305F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6">
              <a:extLst>
                <a:ext uri="{BEBA8EAE-BF5A-486C-A8C5-ECC9F3942E4B}">
                  <a14:imgProps xmlns:a14="http://schemas.microsoft.com/office/drawing/2010/main">
                    <a14:imgLayer r:embed="rId7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9646833" y="-382470"/>
              <a:ext cx="1080000" cy="1080000"/>
            </a:xfrm>
            <a:prstGeom prst="rect">
              <a:avLst/>
            </a:prstGeom>
          </p:spPr>
        </p:pic>
        <p:pic>
          <p:nvPicPr>
            <p:cNvPr id="198" name="Obrázek 19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B9C2F2E-3A09-F848-409E-24052C432E1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8">
              <a:extLst>
                <a:ext uri="{BEBA8EAE-BF5A-486C-A8C5-ECC9F3942E4B}">
                  <a14:imgProps xmlns:a14="http://schemas.microsoft.com/office/drawing/2010/main">
                    <a14:imgLayer r:embed="rId7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330566" y="488146"/>
              <a:ext cx="1080001" cy="1080001"/>
            </a:xfrm>
            <a:prstGeom prst="rect">
              <a:avLst/>
            </a:prstGeom>
          </p:spPr>
        </p:pic>
        <p:pic>
          <p:nvPicPr>
            <p:cNvPr id="199" name="Obrázek 19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FD07960-7F2F-9AA1-51E0-D2AD0BA649B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0">
              <a:extLst>
                <a:ext uri="{BEBA8EAE-BF5A-486C-A8C5-ECC9F3942E4B}">
                  <a14:imgProps xmlns:a14="http://schemas.microsoft.com/office/drawing/2010/main">
                    <a14:imgLayer r:embed="rId8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0798467" y="-431234"/>
              <a:ext cx="1080001" cy="1080001"/>
            </a:xfrm>
            <a:prstGeom prst="rect">
              <a:avLst/>
            </a:prstGeom>
          </p:spPr>
        </p:pic>
        <p:pic>
          <p:nvPicPr>
            <p:cNvPr id="200" name="Obrázek 19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9730665-1C95-EB56-C5C6-F9F15A259A8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6244402" y="-381793"/>
              <a:ext cx="1050721" cy="1079999"/>
            </a:xfrm>
            <a:prstGeom prst="rect">
              <a:avLst/>
            </a:prstGeom>
          </p:spPr>
        </p:pic>
        <p:pic>
          <p:nvPicPr>
            <p:cNvPr id="201" name="Obrázek 20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77C71ED-F92C-E179-4917-878CCFE77E1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6741876" y="-1501261"/>
              <a:ext cx="1004640" cy="1004640"/>
            </a:xfrm>
            <a:prstGeom prst="rect">
              <a:avLst/>
            </a:prstGeom>
          </p:spPr>
        </p:pic>
        <p:pic>
          <p:nvPicPr>
            <p:cNvPr id="202" name="Obrázek 20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D4C42FC-A08A-988E-32DE-AA22F870947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3078865" y="-1501261"/>
              <a:ext cx="1004640" cy="1004640"/>
            </a:xfrm>
            <a:prstGeom prst="rect">
              <a:avLst/>
            </a:prstGeom>
          </p:spPr>
        </p:pic>
        <p:pic>
          <p:nvPicPr>
            <p:cNvPr id="203" name="Obrázek 20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D2C7779-7B31-B919-8AD2-CA19A56DDAC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254" t="5955" r="6608" b="5955"/>
            <a:stretch/>
          </p:blipFill>
          <p:spPr>
            <a:xfrm>
              <a:off x="2793900" y="-4291158"/>
              <a:ext cx="1056085" cy="1080000"/>
            </a:xfrm>
            <a:prstGeom prst="rect">
              <a:avLst/>
            </a:prstGeom>
          </p:spPr>
        </p:pic>
        <p:pic>
          <p:nvPicPr>
            <p:cNvPr id="204" name="Obrázek 20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5EEF1FB-FCBE-0DEE-CBAE-DD3B4D5E320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3892661" y="-2463468"/>
              <a:ext cx="1077942" cy="1057393"/>
            </a:xfrm>
            <a:prstGeom prst="rect">
              <a:avLst/>
            </a:prstGeom>
          </p:spPr>
        </p:pic>
        <p:pic>
          <p:nvPicPr>
            <p:cNvPr id="205" name="Obrázek 20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0428A69-5533-F0D2-28A8-4BE4D3868ED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5526252" y="-1501261"/>
              <a:ext cx="1004640" cy="1006557"/>
            </a:xfrm>
            <a:prstGeom prst="rect">
              <a:avLst/>
            </a:prstGeom>
          </p:spPr>
        </p:pic>
        <p:pic>
          <p:nvPicPr>
            <p:cNvPr id="206" name="Obrázek 20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E6EC1BA-5BE7-4A23-D939-C4B8568C3DD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5512991" y="-3436069"/>
              <a:ext cx="1080000" cy="1080000"/>
            </a:xfrm>
            <a:prstGeom prst="rect">
              <a:avLst/>
            </a:prstGeom>
          </p:spPr>
        </p:pic>
        <p:pic>
          <p:nvPicPr>
            <p:cNvPr id="207" name="Obrázek 20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A7BFA65-7004-E682-C13F-7C8DFE65E0F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4324807" y="-3446546"/>
              <a:ext cx="1080001" cy="1080001"/>
            </a:xfrm>
            <a:prstGeom prst="rect">
              <a:avLst/>
            </a:prstGeom>
          </p:spPr>
        </p:pic>
        <p:pic>
          <p:nvPicPr>
            <p:cNvPr id="208" name="Obrázek 20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C033DC0-2787-516F-7935-58275BF5BF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591222" y="-2620657"/>
              <a:ext cx="1080001" cy="1080001"/>
            </a:xfrm>
            <a:prstGeom prst="rect">
              <a:avLst/>
            </a:prstGeom>
          </p:spPr>
        </p:pic>
        <p:pic>
          <p:nvPicPr>
            <p:cNvPr id="209" name="Obrázek 20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43B1547-C3ED-63B4-8C88-3A3697C201B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2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8280521" y="-4156849"/>
              <a:ext cx="1080000" cy="1080000"/>
            </a:xfrm>
            <a:prstGeom prst="rect">
              <a:avLst/>
            </a:prstGeom>
          </p:spPr>
        </p:pic>
        <p:pic>
          <p:nvPicPr>
            <p:cNvPr id="210" name="Obrázek 20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B301659-5538-D428-8132-673F70DD71C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165160" y="-3490715"/>
              <a:ext cx="1080000" cy="1080000"/>
            </a:xfrm>
            <a:prstGeom prst="rect">
              <a:avLst/>
            </a:prstGeom>
          </p:spPr>
        </p:pic>
        <p:pic>
          <p:nvPicPr>
            <p:cNvPr id="211" name="Obrázek 21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E7D58D0-FECC-171D-3BA6-83CF66C5C64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6732988" y="-3344800"/>
              <a:ext cx="1052920" cy="1055745"/>
            </a:xfrm>
            <a:prstGeom prst="rect">
              <a:avLst/>
            </a:prstGeom>
          </p:spPr>
        </p:pic>
        <p:pic>
          <p:nvPicPr>
            <p:cNvPr id="212" name="Obrázek 21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2D61892-B45D-177F-4AB9-A7A0178CB8D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22" t="5922" r="5990" b="5990"/>
            <a:stretch/>
          </p:blipFill>
          <p:spPr>
            <a:xfrm>
              <a:off x="5021824" y="-4367409"/>
              <a:ext cx="1079999" cy="1079999"/>
            </a:xfrm>
            <a:prstGeom prst="rect">
              <a:avLst/>
            </a:prstGeom>
          </p:spPr>
        </p:pic>
        <p:pic>
          <p:nvPicPr>
            <p:cNvPr id="213" name="Obrázek 21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95C0EDD-3D18-1190-6244-2D458119300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7858257" y="-1495480"/>
              <a:ext cx="1044727" cy="1044727"/>
            </a:xfrm>
            <a:prstGeom prst="rect">
              <a:avLst/>
            </a:prstGeom>
          </p:spPr>
        </p:pic>
        <p:pic>
          <p:nvPicPr>
            <p:cNvPr id="214" name="Obrázek 21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919C879-6D60-58D0-29CB-5990D0DA773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8968244" y="-3421035"/>
              <a:ext cx="1077942" cy="1079999"/>
            </a:xfrm>
            <a:prstGeom prst="rect">
              <a:avLst/>
            </a:prstGeom>
          </p:spPr>
        </p:pic>
        <p:pic>
          <p:nvPicPr>
            <p:cNvPr id="215" name="Obrázek 21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3D19D12-2AC0-E84E-45BF-8E2CF7B0A5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4341549" y="-1537108"/>
              <a:ext cx="1023097" cy="1004640"/>
            </a:xfrm>
            <a:prstGeom prst="rect">
              <a:avLst/>
            </a:prstGeom>
          </p:spPr>
        </p:pic>
        <p:pic>
          <p:nvPicPr>
            <p:cNvPr id="216" name="Obrázek 21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0462092-BF1A-CC60-6497-A460867E46F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62" t="5955" r="6418" b="5955"/>
            <a:stretch/>
          </p:blipFill>
          <p:spPr>
            <a:xfrm>
              <a:off x="6054223" y="-4290877"/>
              <a:ext cx="1077942" cy="1079999"/>
            </a:xfrm>
            <a:prstGeom prst="rect">
              <a:avLst/>
            </a:prstGeom>
          </p:spPr>
        </p:pic>
        <p:pic>
          <p:nvPicPr>
            <p:cNvPr id="217" name="Obrázek 21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00E33A4-8D4F-B973-C1DA-F3E2CE8924C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8921342" y="-1538941"/>
              <a:ext cx="1076972" cy="1079999"/>
            </a:xfrm>
            <a:prstGeom prst="rect">
              <a:avLst/>
            </a:prstGeom>
          </p:spPr>
        </p:pic>
        <p:pic>
          <p:nvPicPr>
            <p:cNvPr id="218" name="Obrázek 21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7C68DBA-EBCC-0154-E07A-3F37AD95A6B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5034371" y="-2505386"/>
              <a:ext cx="1050721" cy="1079999"/>
            </a:xfrm>
            <a:prstGeom prst="rect">
              <a:avLst/>
            </a:prstGeom>
          </p:spPr>
        </p:pic>
        <p:pic>
          <p:nvPicPr>
            <p:cNvPr id="219" name="Obrázek 21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F9291B9-E58D-0A8E-C06D-821A4BC05AF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6">
              <a:extLst>
                <a:ext uri="{BEBA8EAE-BF5A-486C-A8C5-ECC9F3942E4B}">
                  <a14:imgProps xmlns:a14="http://schemas.microsoft.com/office/drawing/2010/main">
                    <a14:imgLayer r:embed="rId5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7240887" y="-4184599"/>
              <a:ext cx="1080000" cy="1079999"/>
            </a:xfrm>
            <a:prstGeom prst="rect">
              <a:avLst/>
            </a:prstGeom>
          </p:spPr>
        </p:pic>
        <p:pic>
          <p:nvPicPr>
            <p:cNvPr id="220" name="Obrázek 21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A4DF081-5AA9-C6A9-5F5A-C5F47408732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7206516" y="-2499755"/>
              <a:ext cx="1080000" cy="1079999"/>
            </a:xfrm>
            <a:prstGeom prst="rect">
              <a:avLst/>
            </a:prstGeom>
          </p:spPr>
        </p:pic>
        <p:pic>
          <p:nvPicPr>
            <p:cNvPr id="221" name="Obrázek 22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6B15771-C9AF-FEF7-DE1A-9403E802AD3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6067128" y="-2503556"/>
              <a:ext cx="1080001" cy="1080000"/>
            </a:xfrm>
            <a:prstGeom prst="rect">
              <a:avLst/>
            </a:prstGeom>
          </p:spPr>
        </p:pic>
        <p:pic>
          <p:nvPicPr>
            <p:cNvPr id="222" name="Obrázek 22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BC5CD05-A2E4-D707-401B-01FF67D1391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0">
              <a:extLst>
                <a:ext uri="{BEBA8EAE-BF5A-486C-A8C5-ECC9F3942E4B}">
                  <a14:imgProps xmlns:a14="http://schemas.microsoft.com/office/drawing/2010/main">
                    <a14:imgLayer r:embed="rId7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880598" y="-4353140"/>
              <a:ext cx="1080001" cy="1080000"/>
            </a:xfrm>
            <a:prstGeom prst="rect">
              <a:avLst/>
            </a:prstGeom>
          </p:spPr>
        </p:pic>
        <p:pic>
          <p:nvPicPr>
            <p:cNvPr id="223" name="Obrázek 22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2217079-D400-7228-681E-24E8C032131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8362753" y="-2508390"/>
              <a:ext cx="1080000" cy="1080000"/>
            </a:xfrm>
            <a:prstGeom prst="rect">
              <a:avLst/>
            </a:prstGeom>
          </p:spPr>
        </p:pic>
        <p:pic>
          <p:nvPicPr>
            <p:cNvPr id="224" name="Obrázek 22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D0B01F7-C90F-8814-0394-7A8328B7F16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7780061" y="-3356928"/>
              <a:ext cx="1050721" cy="1079999"/>
            </a:xfrm>
            <a:prstGeom prst="rect">
              <a:avLst/>
            </a:prstGeom>
          </p:spPr>
        </p:pic>
        <p:pic>
          <p:nvPicPr>
            <p:cNvPr id="225" name="Obrázek 22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ADD0359-47A5-6CC6-745E-90611988889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5696289" y="-5195389"/>
              <a:ext cx="1004640" cy="1004640"/>
            </a:xfrm>
            <a:prstGeom prst="rect">
              <a:avLst/>
            </a:prstGeom>
          </p:spPr>
        </p:pic>
        <p:pic>
          <p:nvPicPr>
            <p:cNvPr id="226" name="Obrázek 22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55DE117-66A5-C6A0-5408-E1E75954BB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2033278" y="-5195389"/>
              <a:ext cx="1004640" cy="1004640"/>
            </a:xfrm>
            <a:prstGeom prst="rect">
              <a:avLst/>
            </a:prstGeom>
          </p:spPr>
        </p:pic>
        <p:pic>
          <p:nvPicPr>
            <p:cNvPr id="227" name="Obrázek 22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EE35D9A-8062-6031-925C-6B145131F08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2847074" y="-6157596"/>
              <a:ext cx="1077942" cy="1057393"/>
            </a:xfrm>
            <a:prstGeom prst="rect">
              <a:avLst/>
            </a:prstGeom>
          </p:spPr>
        </p:pic>
        <p:pic>
          <p:nvPicPr>
            <p:cNvPr id="228" name="Obrázek 22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ADCCC91-315B-36BF-CF3D-263D3029F1C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4480665" y="-5195389"/>
              <a:ext cx="1004640" cy="1006557"/>
            </a:xfrm>
            <a:prstGeom prst="rect">
              <a:avLst/>
            </a:prstGeom>
          </p:spPr>
        </p:pic>
        <p:pic>
          <p:nvPicPr>
            <p:cNvPr id="229" name="Obrázek 22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59A0AD0-C54D-BC46-53D5-F47142923AF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4467404" y="-7130197"/>
              <a:ext cx="1080000" cy="1080000"/>
            </a:xfrm>
            <a:prstGeom prst="rect">
              <a:avLst/>
            </a:prstGeom>
          </p:spPr>
        </p:pic>
        <p:pic>
          <p:nvPicPr>
            <p:cNvPr id="230" name="Obrázek 22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F5EEBAF-D95A-2C8A-D0E9-ED519E42A58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279220" y="-7140674"/>
              <a:ext cx="1080001" cy="1080001"/>
            </a:xfrm>
            <a:prstGeom prst="rect">
              <a:avLst/>
            </a:prstGeom>
          </p:spPr>
        </p:pic>
        <p:pic>
          <p:nvPicPr>
            <p:cNvPr id="231" name="Obrázek 23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7B00B58-94AC-AAEF-8725-9F7E6C19A14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545635" y="-6314785"/>
              <a:ext cx="1080001" cy="1080001"/>
            </a:xfrm>
            <a:prstGeom prst="rect">
              <a:avLst/>
            </a:prstGeom>
          </p:spPr>
        </p:pic>
        <p:pic>
          <p:nvPicPr>
            <p:cNvPr id="232" name="Obrázek 23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DD6F563-9C63-D7E6-7CBB-DCA15773027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19573" y="-7184843"/>
              <a:ext cx="1080000" cy="1080000"/>
            </a:xfrm>
            <a:prstGeom prst="rect">
              <a:avLst/>
            </a:prstGeom>
          </p:spPr>
        </p:pic>
        <p:pic>
          <p:nvPicPr>
            <p:cNvPr id="233" name="Obrázek 23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B67C5F1-73CC-17EF-4FC4-A8C63D6AB5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5687401" y="-7038928"/>
              <a:ext cx="1052920" cy="1055745"/>
            </a:xfrm>
            <a:prstGeom prst="rect">
              <a:avLst/>
            </a:prstGeom>
          </p:spPr>
        </p:pic>
        <p:pic>
          <p:nvPicPr>
            <p:cNvPr id="234" name="Obrázek 23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128FF53-7D67-EC4A-4BEC-BF07AA2276B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6812670" y="-5189608"/>
              <a:ext cx="1044727" cy="1044727"/>
            </a:xfrm>
            <a:prstGeom prst="rect">
              <a:avLst/>
            </a:prstGeom>
          </p:spPr>
        </p:pic>
        <p:pic>
          <p:nvPicPr>
            <p:cNvPr id="235" name="Obrázek 23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3A45C9F-22D9-F430-2428-6E1C25DC941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7922657" y="-7115163"/>
              <a:ext cx="1077942" cy="1079999"/>
            </a:xfrm>
            <a:prstGeom prst="rect">
              <a:avLst/>
            </a:prstGeom>
          </p:spPr>
        </p:pic>
        <p:pic>
          <p:nvPicPr>
            <p:cNvPr id="236" name="Obrázek 23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FF18351-6572-F9B9-25CD-73D9B69D6F7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3295962" y="-5231236"/>
              <a:ext cx="1023097" cy="1004640"/>
            </a:xfrm>
            <a:prstGeom prst="rect">
              <a:avLst/>
            </a:prstGeom>
          </p:spPr>
        </p:pic>
        <p:pic>
          <p:nvPicPr>
            <p:cNvPr id="237" name="Obrázek 23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8C74F02-1E8D-61A8-E7FB-4DD7CBC53DB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9012728" y="-7036426"/>
              <a:ext cx="1077942" cy="1080001"/>
            </a:xfrm>
            <a:prstGeom prst="rect">
              <a:avLst/>
            </a:prstGeom>
          </p:spPr>
        </p:pic>
        <p:pic>
          <p:nvPicPr>
            <p:cNvPr id="238" name="Obrázek 23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947F726-D228-2120-6F48-1E9B1D0FE5A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7875755" y="-5233069"/>
              <a:ext cx="1076972" cy="1079999"/>
            </a:xfrm>
            <a:prstGeom prst="rect">
              <a:avLst/>
            </a:prstGeom>
          </p:spPr>
        </p:pic>
        <p:pic>
          <p:nvPicPr>
            <p:cNvPr id="239" name="Obrázek 23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423E6DD-7758-C436-C652-29F42F226AC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3988784" y="-6199514"/>
              <a:ext cx="1050721" cy="1079999"/>
            </a:xfrm>
            <a:prstGeom prst="rect">
              <a:avLst/>
            </a:prstGeom>
          </p:spPr>
        </p:pic>
        <p:pic>
          <p:nvPicPr>
            <p:cNvPr id="240" name="Obrázek 23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8A84E80-A07B-B835-4876-5B834B79D43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4">
              <a:extLst>
                <a:ext uri="{BEBA8EAE-BF5A-486C-A8C5-ECC9F3942E4B}">
                  <a14:imgProps xmlns:a14="http://schemas.microsoft.com/office/drawing/2010/main">
                    <a14:imgLayer r:embed="rId5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886" t="5489" r="5660" b="6423"/>
            <a:stretch/>
          </p:blipFill>
          <p:spPr>
            <a:xfrm>
              <a:off x="8545299" y="-6136274"/>
              <a:ext cx="1084476" cy="1080000"/>
            </a:xfrm>
            <a:prstGeom prst="rect">
              <a:avLst/>
            </a:prstGeom>
          </p:spPr>
        </p:pic>
        <p:pic>
          <p:nvPicPr>
            <p:cNvPr id="241" name="Obrázek 24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CAD2E81-9188-BA1F-FF22-7EBAFBDA019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6160929" y="-6193883"/>
              <a:ext cx="1080000" cy="1079999"/>
            </a:xfrm>
            <a:prstGeom prst="rect">
              <a:avLst/>
            </a:prstGeom>
          </p:spPr>
        </p:pic>
        <p:pic>
          <p:nvPicPr>
            <p:cNvPr id="242" name="Obrázek 24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591F7DC-5B29-7D43-1736-D0F5C157A5A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5021541" y="-6197684"/>
              <a:ext cx="1080001" cy="1080000"/>
            </a:xfrm>
            <a:prstGeom prst="rect">
              <a:avLst/>
            </a:prstGeom>
          </p:spPr>
        </p:pic>
        <p:pic>
          <p:nvPicPr>
            <p:cNvPr id="243" name="Obrázek 24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F280966-514C-A483-9557-67DCD2145AD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7317166" y="-6202518"/>
              <a:ext cx="1080000" cy="1080000"/>
            </a:xfrm>
            <a:prstGeom prst="rect">
              <a:avLst/>
            </a:prstGeom>
          </p:spPr>
        </p:pic>
        <p:pic>
          <p:nvPicPr>
            <p:cNvPr id="244" name="Obrázek 24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C9CC743-C4FA-ABEE-E1F4-E1DC824C234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6734474" y="-7051056"/>
              <a:ext cx="1050721" cy="1079999"/>
            </a:xfrm>
            <a:prstGeom prst="rect">
              <a:avLst/>
            </a:prstGeom>
          </p:spPr>
        </p:pic>
        <p:pic>
          <p:nvPicPr>
            <p:cNvPr id="245" name="Obrázek 24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5D2AB6B-19C2-1A15-2489-F9336C73183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7242336" y="1327921"/>
              <a:ext cx="1004640" cy="1004640"/>
            </a:xfrm>
            <a:prstGeom prst="rect">
              <a:avLst/>
            </a:prstGeom>
          </p:spPr>
        </p:pic>
        <p:pic>
          <p:nvPicPr>
            <p:cNvPr id="246" name="Obrázek 24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8FFB08A-BEC2-BF7C-A666-47C5A7D727B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3579325" y="1327921"/>
              <a:ext cx="1004640" cy="1004640"/>
            </a:xfrm>
            <a:prstGeom prst="rect">
              <a:avLst/>
            </a:prstGeom>
          </p:spPr>
        </p:pic>
        <p:pic>
          <p:nvPicPr>
            <p:cNvPr id="247" name="Obrázek 24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C774E04-D494-D4A4-00B0-03E292BA761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4393121" y="365714"/>
              <a:ext cx="1077942" cy="1057393"/>
            </a:xfrm>
            <a:prstGeom prst="rect">
              <a:avLst/>
            </a:prstGeom>
          </p:spPr>
        </p:pic>
        <p:pic>
          <p:nvPicPr>
            <p:cNvPr id="248" name="Obrázek 24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F47F884-52F9-8302-3BE9-C72C32BEFE0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6026712" y="1327921"/>
              <a:ext cx="1004640" cy="1006557"/>
            </a:xfrm>
            <a:prstGeom prst="rect">
              <a:avLst/>
            </a:prstGeom>
          </p:spPr>
        </p:pic>
        <p:pic>
          <p:nvPicPr>
            <p:cNvPr id="249" name="Obrázek 24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3F9CA42-38F4-80D7-9660-B7DF93E413B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6013451" y="-606887"/>
              <a:ext cx="1080000" cy="1080000"/>
            </a:xfrm>
            <a:prstGeom prst="rect">
              <a:avLst/>
            </a:prstGeom>
          </p:spPr>
        </p:pic>
        <p:pic>
          <p:nvPicPr>
            <p:cNvPr id="250" name="Obrázek 24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ECED5B9-1BF7-C946-935A-F849A84FC01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4825267" y="-617364"/>
              <a:ext cx="1080001" cy="1080001"/>
            </a:xfrm>
            <a:prstGeom prst="rect">
              <a:avLst/>
            </a:prstGeom>
          </p:spPr>
        </p:pic>
        <p:pic>
          <p:nvPicPr>
            <p:cNvPr id="251" name="Obrázek 25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44047B6-098E-8D7F-E306-EB64069E9B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091682" y="208525"/>
              <a:ext cx="1080001" cy="1080001"/>
            </a:xfrm>
            <a:prstGeom prst="rect">
              <a:avLst/>
            </a:prstGeom>
          </p:spPr>
        </p:pic>
        <p:pic>
          <p:nvPicPr>
            <p:cNvPr id="252" name="Obrázek 25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028470B-F2F8-5FE2-5C9A-5428C9AB0F8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665620" y="-661533"/>
              <a:ext cx="1080000" cy="1080000"/>
            </a:xfrm>
            <a:prstGeom prst="rect">
              <a:avLst/>
            </a:prstGeom>
          </p:spPr>
        </p:pic>
        <p:pic>
          <p:nvPicPr>
            <p:cNvPr id="253" name="Obrázek 25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3AF3B44-E90E-1663-63E5-5C5A8EB236A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7233448" y="-515618"/>
              <a:ext cx="1052920" cy="1055745"/>
            </a:xfrm>
            <a:prstGeom prst="rect">
              <a:avLst/>
            </a:prstGeom>
          </p:spPr>
        </p:pic>
        <p:pic>
          <p:nvPicPr>
            <p:cNvPr id="254" name="Obrázek 25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A16BED1-25FB-E2DA-0159-2DF268CB273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8358717" y="1333702"/>
              <a:ext cx="1044727" cy="1044727"/>
            </a:xfrm>
            <a:prstGeom prst="rect">
              <a:avLst/>
            </a:prstGeom>
          </p:spPr>
        </p:pic>
        <p:pic>
          <p:nvPicPr>
            <p:cNvPr id="255" name="Obrázek 25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C50D7D4-AFAD-B2E9-720A-A642C10A81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4842009" y="1292074"/>
              <a:ext cx="1023097" cy="1004640"/>
            </a:xfrm>
            <a:prstGeom prst="rect">
              <a:avLst/>
            </a:prstGeom>
          </p:spPr>
        </p:pic>
        <p:pic>
          <p:nvPicPr>
            <p:cNvPr id="256" name="Obrázek 25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F6CF03D-9DC7-7C6D-4C1D-CF84F87CA9A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5534831" y="323796"/>
              <a:ext cx="1050721" cy="1079999"/>
            </a:xfrm>
            <a:prstGeom prst="rect">
              <a:avLst/>
            </a:prstGeom>
          </p:spPr>
        </p:pic>
        <p:pic>
          <p:nvPicPr>
            <p:cNvPr id="257" name="Obrázek 25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70FDC8C-27D9-162E-7DEC-C23DE2D57F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7706976" y="329427"/>
              <a:ext cx="1080000" cy="1079999"/>
            </a:xfrm>
            <a:prstGeom prst="rect">
              <a:avLst/>
            </a:prstGeom>
          </p:spPr>
        </p:pic>
        <p:pic>
          <p:nvPicPr>
            <p:cNvPr id="258" name="Obrázek 25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1D32747-7C64-52FD-BA54-721B8A970C8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6567588" y="325626"/>
              <a:ext cx="1080001" cy="1080000"/>
            </a:xfrm>
            <a:prstGeom prst="rect">
              <a:avLst/>
            </a:prstGeom>
          </p:spPr>
        </p:pic>
        <p:pic>
          <p:nvPicPr>
            <p:cNvPr id="259" name="Obrázek 25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F4B2194-CAA3-8BC5-6EB9-E3F47B295DA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8863213" y="320792"/>
              <a:ext cx="1080000" cy="1080000"/>
            </a:xfrm>
            <a:prstGeom prst="rect">
              <a:avLst/>
            </a:prstGeom>
          </p:spPr>
        </p:pic>
        <p:pic>
          <p:nvPicPr>
            <p:cNvPr id="260" name="Obrázek 25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89CE5CB-4C0F-B0B8-20AB-EB121686467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8280521" y="-527746"/>
              <a:ext cx="1050721" cy="1079999"/>
            </a:xfrm>
            <a:prstGeom prst="rect">
              <a:avLst/>
            </a:prstGeom>
          </p:spPr>
        </p:pic>
        <p:pic>
          <p:nvPicPr>
            <p:cNvPr id="261" name="Obrázek 26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671BDAB-9033-832C-B4AE-B73B3DC953B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9891641" y="-1444140"/>
              <a:ext cx="1004640" cy="1006557"/>
            </a:xfrm>
            <a:prstGeom prst="rect">
              <a:avLst/>
            </a:prstGeom>
          </p:spPr>
        </p:pic>
        <p:pic>
          <p:nvPicPr>
            <p:cNvPr id="262" name="Obrázek 26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6490B67-7A1A-87F5-35C8-2201FBD55C2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9546514" y="-2474704"/>
              <a:ext cx="1080001" cy="1080000"/>
            </a:xfrm>
            <a:prstGeom prst="rect">
              <a:avLst/>
            </a:prstGeom>
          </p:spPr>
        </p:pic>
        <p:pic>
          <p:nvPicPr>
            <p:cNvPr id="263" name="Obrázek 26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906C993-9066-9B41-66A6-DD42540601A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13371027" y="-1415288"/>
              <a:ext cx="1004640" cy="1006557"/>
            </a:xfrm>
            <a:prstGeom prst="rect">
              <a:avLst/>
            </a:prstGeom>
          </p:spPr>
        </p:pic>
        <p:pic>
          <p:nvPicPr>
            <p:cNvPr id="264" name="Obrázek 26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43D1B1B-0DAC-6416-F5A1-948A90114D7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0051583" y="-3401329"/>
              <a:ext cx="1023097" cy="1004640"/>
            </a:xfrm>
            <a:prstGeom prst="rect">
              <a:avLst/>
            </a:prstGeom>
          </p:spPr>
        </p:pic>
        <p:pic>
          <p:nvPicPr>
            <p:cNvPr id="265" name="Obrázek 26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8C4E790-661D-2CBC-62A6-3D18F9DDFC2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254" t="5955" r="6608" b="5955"/>
            <a:stretch/>
          </p:blipFill>
          <p:spPr>
            <a:xfrm>
              <a:off x="8899753" y="-5118646"/>
              <a:ext cx="1056085" cy="1080000"/>
            </a:xfrm>
            <a:prstGeom prst="rect">
              <a:avLst/>
            </a:prstGeom>
          </p:spPr>
        </p:pic>
        <p:pic>
          <p:nvPicPr>
            <p:cNvPr id="266" name="Obrázek 26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9D6A2BA-5F3B-A473-7819-AEA44044384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9241194" y="-4278208"/>
              <a:ext cx="1050721" cy="1079999"/>
            </a:xfrm>
            <a:prstGeom prst="rect">
              <a:avLst/>
            </a:prstGeom>
          </p:spPr>
        </p:pic>
        <p:pic>
          <p:nvPicPr>
            <p:cNvPr id="267" name="Obrázek 26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FDF9E58-DC67-CADF-79E0-CCBB8ACA695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9425820" y="-531527"/>
              <a:ext cx="1004640" cy="1004640"/>
            </a:xfrm>
            <a:prstGeom prst="rect">
              <a:avLst/>
            </a:prstGeom>
          </p:spPr>
        </p:pic>
        <p:pic>
          <p:nvPicPr>
            <p:cNvPr id="268" name="Obrázek 26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8C2CA4A-1873-F88D-AFC1-B09AE04B47B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10300947" y="-515620"/>
              <a:ext cx="1052920" cy="1055745"/>
            </a:xfrm>
            <a:prstGeom prst="rect">
              <a:avLst/>
            </a:prstGeom>
          </p:spPr>
        </p:pic>
        <p:pic>
          <p:nvPicPr>
            <p:cNvPr id="269" name="Obrázek 26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EA7A5A5-DE66-F18C-19D8-8C1FB54C756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452617" y="-515580"/>
              <a:ext cx="1080000" cy="1080000"/>
            </a:xfrm>
            <a:prstGeom prst="rect">
              <a:avLst/>
            </a:prstGeom>
          </p:spPr>
        </p:pic>
        <p:pic>
          <p:nvPicPr>
            <p:cNvPr id="270" name="Obrázek 26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C75B16A-84B5-9FCD-31C3-79B7DF0C404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0063808" y="409838"/>
              <a:ext cx="1023097" cy="1004640"/>
            </a:xfrm>
            <a:prstGeom prst="rect">
              <a:avLst/>
            </a:prstGeom>
          </p:spPr>
        </p:pic>
        <p:pic>
          <p:nvPicPr>
            <p:cNvPr id="271" name="Obrázek 27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83C755B-C766-E326-AA4A-E7B6CCE1DD3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83" t="5954" r="7204" b="7057"/>
            <a:stretch/>
          </p:blipFill>
          <p:spPr>
            <a:xfrm>
              <a:off x="9427795" y="1327921"/>
              <a:ext cx="1064358" cy="1066483"/>
            </a:xfrm>
            <a:prstGeom prst="rect">
              <a:avLst/>
            </a:prstGeom>
          </p:spPr>
        </p:pic>
        <p:pic>
          <p:nvPicPr>
            <p:cNvPr id="272" name="Obrázek 27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0C40B0C-8E63-79A7-AE88-17712B4D2E4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22" t="5922" r="5990" b="5990"/>
            <a:stretch/>
          </p:blipFill>
          <p:spPr>
            <a:xfrm>
              <a:off x="10537164" y="1383259"/>
              <a:ext cx="1079999" cy="1079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4655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země, exteriér&#10;&#10;Popis byl vytvořen automaticky">
            <a:extLst>
              <a:ext uri="{FF2B5EF4-FFF2-40B4-BE49-F238E27FC236}">
                <a16:creationId xmlns:a16="http://schemas.microsoft.com/office/drawing/2014/main" id="{77DAEDE7-9F73-4415-9F76-E121983850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7" r="30682"/>
          <a:stretch/>
        </p:blipFill>
        <p:spPr>
          <a:xfrm>
            <a:off x="7816877" y="0"/>
            <a:ext cx="4375123" cy="6878561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6BA315F9-326F-4FF0-BD22-9CD8C31F4C80}"/>
              </a:ext>
            </a:extLst>
          </p:cNvPr>
          <p:cNvSpPr txBox="1"/>
          <p:nvPr/>
        </p:nvSpPr>
        <p:spPr>
          <a:xfrm>
            <a:off x="1088720" y="2090415"/>
            <a:ext cx="5475304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Výjezd jednotlivce do zahraničí s cílem něco se naučit.</a:t>
            </a:r>
            <a:endParaRPr lang="cs-CZ" sz="1400"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1B2A4C0-1401-0C46-4101-666D134AC06C}"/>
              </a:ext>
            </a:extLst>
          </p:cNvPr>
          <p:cNvSpPr txBox="1"/>
          <p:nvPr/>
        </p:nvSpPr>
        <p:spPr>
          <a:xfrm>
            <a:off x="1088720" y="1645348"/>
            <a:ext cx="1198800" cy="48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cs-CZ"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Mobilita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807F452B-0DD7-1EBE-008C-EFB66D7138BB}"/>
              </a:ext>
            </a:extLst>
          </p:cNvPr>
          <p:cNvSpPr txBox="1"/>
          <p:nvPr/>
        </p:nvSpPr>
        <p:spPr>
          <a:xfrm>
            <a:off x="1088720" y="2503782"/>
            <a:ext cx="1198800" cy="48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cs-CZ"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Aktivity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C8B080E0-EA7C-43BB-5375-6CB5E4F57F2E}"/>
              </a:ext>
            </a:extLst>
          </p:cNvPr>
          <p:cNvSpPr txBox="1"/>
          <p:nvPr/>
        </p:nvSpPr>
        <p:spPr>
          <a:xfrm>
            <a:off x="1088720" y="2971455"/>
            <a:ext cx="2684994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60000" indent="-216000">
              <a:spcAft>
                <a:spcPts val="300"/>
              </a:spcAft>
              <a:buClr>
                <a:srgbClr val="2CA5AB"/>
              </a:buClr>
              <a:buFont typeface="Wingdings" panose="05000000000000000000" pitchFamily="2" charset="2"/>
              <a:buChar char="§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pPr>
              <a:buClr>
                <a:srgbClr val="FFC000"/>
              </a:buClr>
            </a:pPr>
            <a:r>
              <a:rPr lang="cs-CZ">
                <a:sym typeface="Open Sans"/>
              </a:rPr>
              <a:t>stáže</a:t>
            </a:r>
          </a:p>
          <a:p>
            <a:pPr>
              <a:buClr>
                <a:srgbClr val="FFC000"/>
              </a:buClr>
            </a:pPr>
            <a:r>
              <a:rPr lang="cs-CZ">
                <a:sym typeface="Open Sans"/>
              </a:rPr>
              <a:t>mezinárodní kurzy</a:t>
            </a:r>
          </a:p>
          <a:p>
            <a:pPr>
              <a:buClr>
                <a:srgbClr val="FFC000"/>
              </a:buClr>
            </a:pPr>
            <a:r>
              <a:rPr lang="cs-CZ">
                <a:sym typeface="Open Sans"/>
              </a:rPr>
              <a:t>výměny mládeže</a:t>
            </a:r>
          </a:p>
          <a:p>
            <a:pPr>
              <a:buClr>
                <a:srgbClr val="FFC000"/>
              </a:buClr>
            </a:pPr>
            <a:r>
              <a:rPr lang="cs-CZ">
                <a:sym typeface="Open Sans"/>
              </a:rPr>
              <a:t>stínování</a:t>
            </a:r>
          </a:p>
          <a:p>
            <a:pPr>
              <a:buClr>
                <a:srgbClr val="FFC000"/>
              </a:buClr>
            </a:pPr>
            <a:r>
              <a:rPr lang="cs-CZ">
                <a:sym typeface="Open Sans"/>
              </a:rPr>
              <a:t>školení</a:t>
            </a:r>
          </a:p>
          <a:p>
            <a:pPr>
              <a:buClr>
                <a:srgbClr val="FFC000"/>
              </a:buClr>
            </a:pPr>
            <a:r>
              <a:rPr lang="cs-CZ">
                <a:sym typeface="Open Sans"/>
              </a:rPr>
              <a:t>výukové pobyty</a:t>
            </a:r>
          </a:p>
          <a:p>
            <a:pPr>
              <a:buClr>
                <a:srgbClr val="FFC000"/>
              </a:buClr>
            </a:pPr>
            <a:r>
              <a:rPr lang="cs-CZ">
                <a:sym typeface="Open Sans"/>
              </a:rPr>
              <a:t>mobilita žáků a studentů</a:t>
            </a:r>
            <a:endParaRPr lang="cs-CZ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18A669D9-1461-1D85-C900-3B6658CBF8C5}"/>
              </a:ext>
            </a:extLst>
          </p:cNvPr>
          <p:cNvSpPr txBox="1"/>
          <p:nvPr/>
        </p:nvSpPr>
        <p:spPr>
          <a:xfrm>
            <a:off x="1088720" y="5469625"/>
            <a:ext cx="1949448" cy="271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>
                <a:solidFill>
                  <a:schemeClr val="dk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Délka trvání pobytu:</a:t>
            </a:r>
            <a:endParaRPr lang="cs-CZ" sz="1400">
              <a:solidFill>
                <a:srgbClr val="2CA5AB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5D89F5B5-8668-DC18-891F-50D5FB517EAC}"/>
              </a:ext>
            </a:extLst>
          </p:cNvPr>
          <p:cNvSpPr txBox="1"/>
          <p:nvPr/>
        </p:nvSpPr>
        <p:spPr>
          <a:xfrm>
            <a:off x="2782908" y="5321386"/>
            <a:ext cx="33130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2 dny−12 měsíců</a:t>
            </a:r>
            <a:endParaRPr lang="cs-CZ" sz="2400" b="1">
              <a:solidFill>
                <a:schemeClr val="tx2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9E88E0CD-5F00-E790-E2C8-8ECF73853E69}"/>
              </a:ext>
            </a:extLst>
          </p:cNvPr>
          <p:cNvSpPr txBox="1"/>
          <p:nvPr/>
        </p:nvSpPr>
        <p:spPr>
          <a:xfrm>
            <a:off x="3582613" y="2507748"/>
            <a:ext cx="2126111" cy="48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cs-CZ"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Účastníci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1063C835-4C44-369A-B3CD-F900C0C04F59}"/>
              </a:ext>
            </a:extLst>
          </p:cNvPr>
          <p:cNvSpPr txBox="1"/>
          <p:nvPr/>
        </p:nvSpPr>
        <p:spPr>
          <a:xfrm>
            <a:off x="3582613" y="3009927"/>
            <a:ext cx="353516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 marR="0" lvl="0" indent="-216000" rtl="0">
              <a:spcBef>
                <a:spcPts val="0"/>
              </a:spcBef>
              <a:spcAft>
                <a:spcPts val="3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žáci a pracovníci školního vzdělávání</a:t>
            </a:r>
          </a:p>
          <a:p>
            <a:pPr marL="360000" marR="0" lvl="0" indent="-216000" rtl="0">
              <a:spcBef>
                <a:spcPts val="0"/>
              </a:spcBef>
              <a:spcAft>
                <a:spcPts val="3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žáci a pracovníci odborného</a:t>
            </a:r>
            <a:b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</a:b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vzdělávání a přípravy</a:t>
            </a:r>
          </a:p>
          <a:p>
            <a:pPr marL="360000" marR="0" lvl="0" indent="-216000" rtl="0">
              <a:spcBef>
                <a:spcPts val="0"/>
              </a:spcBef>
              <a:spcAft>
                <a:spcPts val="3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vysokoškolští studenti a pracovníci</a:t>
            </a:r>
          </a:p>
          <a:p>
            <a:pPr marL="360000" marR="0" lvl="0" indent="-216000" rtl="0">
              <a:spcBef>
                <a:spcPts val="0"/>
              </a:spcBef>
              <a:spcAft>
                <a:spcPts val="3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pedagogové a lektoři dalšího</a:t>
            </a:r>
            <a:b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</a:b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vzdělávání</a:t>
            </a:r>
          </a:p>
          <a:p>
            <a:pPr marL="360000" marR="0" lvl="0" indent="-216000" rtl="0">
              <a:spcBef>
                <a:spcPts val="0"/>
              </a:spcBef>
              <a:spcAft>
                <a:spcPts val="3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mladí lidé a pracovníci s mládeží</a:t>
            </a:r>
            <a:endParaRPr lang="cs-CZ" sz="1400">
              <a:solidFill>
                <a:schemeClr val="tx1">
                  <a:lumMod val="85000"/>
                  <a:lumOff val="15000"/>
                </a:schemeClr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DB36CC3-9613-930D-5851-A67947E2E6CC}"/>
              </a:ext>
            </a:extLst>
          </p:cNvPr>
          <p:cNvSpPr txBox="1"/>
          <p:nvPr/>
        </p:nvSpPr>
        <p:spPr>
          <a:xfrm>
            <a:off x="1095007" y="893538"/>
            <a:ext cx="8510372" cy="51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ts val="3600"/>
              </a:lnSpc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2800">
                <a:solidFill>
                  <a:schemeClr val="tx2"/>
                </a:solidFill>
              </a:rPr>
              <a:t>Projekty mobilit osob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2A3D293-C947-F3E3-7879-16EF945221EE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473DD9DB-F2B1-091B-B1FA-62BB3FCEFD3D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7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716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A8A6673E-6AAF-230B-107A-613681BB22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33"/>
          <a:stretch/>
        </p:blipFill>
        <p:spPr>
          <a:xfrm>
            <a:off x="1176206" y="585746"/>
            <a:ext cx="10279910" cy="586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1046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>
            <a:extLst>
              <a:ext uri="{FF2B5EF4-FFF2-40B4-BE49-F238E27FC236}">
                <a16:creationId xmlns:a16="http://schemas.microsoft.com/office/drawing/2014/main" id="{012B3A34-0D49-6527-330C-6C2F05EBEFB0}"/>
              </a:ext>
            </a:extLst>
          </p:cNvPr>
          <p:cNvGrpSpPr/>
          <p:nvPr/>
        </p:nvGrpSpPr>
        <p:grpSpPr>
          <a:xfrm>
            <a:off x="864000" y="1934733"/>
            <a:ext cx="6640520" cy="3800494"/>
            <a:chOff x="402736" y="1799276"/>
            <a:chExt cx="6640520" cy="3800494"/>
          </a:xfrm>
        </p:grpSpPr>
        <p:grpSp>
          <p:nvGrpSpPr>
            <p:cNvPr id="18" name="Skupina 17">
              <a:extLst>
                <a:ext uri="{FF2B5EF4-FFF2-40B4-BE49-F238E27FC236}">
                  <a16:creationId xmlns:a16="http://schemas.microsoft.com/office/drawing/2014/main" id="{4A6257A8-C4EC-2155-2B42-31F3724C5DBB}"/>
                </a:ext>
              </a:extLst>
            </p:cNvPr>
            <p:cNvGrpSpPr/>
            <p:nvPr/>
          </p:nvGrpSpPr>
          <p:grpSpPr>
            <a:xfrm>
              <a:off x="2309842" y="2276869"/>
              <a:ext cx="2837674" cy="2837674"/>
              <a:chOff x="2410349" y="2129997"/>
              <a:chExt cx="2837674" cy="2837674"/>
            </a:xfrm>
          </p:grpSpPr>
          <p:grpSp>
            <p:nvGrpSpPr>
              <p:cNvPr id="25" name="Skupina 24">
                <a:extLst>
                  <a:ext uri="{FF2B5EF4-FFF2-40B4-BE49-F238E27FC236}">
                    <a16:creationId xmlns:a16="http://schemas.microsoft.com/office/drawing/2014/main" id="{0BB9EC60-0A08-A513-6F4B-1963E0512091}"/>
                  </a:ext>
                </a:extLst>
              </p:cNvPr>
              <p:cNvGrpSpPr/>
              <p:nvPr/>
            </p:nvGrpSpPr>
            <p:grpSpPr>
              <a:xfrm>
                <a:off x="3316248" y="3044834"/>
                <a:ext cx="1008000" cy="1008000"/>
                <a:chOff x="3319721" y="3072686"/>
                <a:chExt cx="1008000" cy="1008000"/>
              </a:xfrm>
            </p:grpSpPr>
            <p:pic>
              <p:nvPicPr>
                <p:cNvPr id="45" name="Obrázek 44">
                  <a:extLst>
                    <a:ext uri="{FF2B5EF4-FFF2-40B4-BE49-F238E27FC236}">
                      <a16:creationId xmlns:a16="http://schemas.microsoft.com/office/drawing/2014/main" id="{9A37315B-4626-7D8E-91BD-3DEC837313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320164" y="3073129"/>
                  <a:ext cx="1007114" cy="1007114"/>
                </a:xfrm>
                <a:prstGeom prst="rect">
                  <a:avLst/>
                </a:prstGeom>
              </p:spPr>
            </p:pic>
            <p:sp>
              <p:nvSpPr>
                <p:cNvPr id="46" name="Obdélník 45">
                  <a:extLst>
                    <a:ext uri="{FF2B5EF4-FFF2-40B4-BE49-F238E27FC236}">
                      <a16:creationId xmlns:a16="http://schemas.microsoft.com/office/drawing/2014/main" id="{1B2024DE-83A4-4840-1EEA-97D755523657}"/>
                    </a:ext>
                  </a:extLst>
                </p:cNvPr>
                <p:cNvSpPr/>
                <p:nvPr/>
              </p:nvSpPr>
              <p:spPr>
                <a:xfrm>
                  <a:off x="3319721" y="3072686"/>
                  <a:ext cx="1008000" cy="1008000"/>
                </a:xfrm>
                <a:prstGeom prst="rect">
                  <a:avLst/>
                </a:prstGeom>
                <a:no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cs-CZ"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endParaRPr>
                </a:p>
              </p:txBody>
            </p:sp>
          </p:grpSp>
          <p:sp>
            <p:nvSpPr>
              <p:cNvPr id="26" name="Ovál 25">
                <a:extLst>
                  <a:ext uri="{FF2B5EF4-FFF2-40B4-BE49-F238E27FC236}">
                    <a16:creationId xmlns:a16="http://schemas.microsoft.com/office/drawing/2014/main" id="{BA924873-971F-33EB-872D-98B149F047F1}"/>
                  </a:ext>
                </a:extLst>
              </p:cNvPr>
              <p:cNvSpPr/>
              <p:nvPr/>
            </p:nvSpPr>
            <p:spPr>
              <a:xfrm>
                <a:off x="3073186" y="2794416"/>
                <a:ext cx="1512000" cy="1512000"/>
              </a:xfrm>
              <a:prstGeom prst="ellipse">
                <a:avLst/>
              </a:prstGeom>
              <a:noFill/>
              <a:ln w="19050" cap="rnd">
                <a:solidFill>
                  <a:schemeClr val="tx1">
                    <a:lumMod val="85000"/>
                    <a:lumOff val="15000"/>
                  </a:schemeClr>
                </a:solidFill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endParaRPr>
              </a:p>
            </p:txBody>
          </p:sp>
          <p:grpSp>
            <p:nvGrpSpPr>
              <p:cNvPr id="27" name="Skupina 26">
                <a:extLst>
                  <a:ext uri="{FF2B5EF4-FFF2-40B4-BE49-F238E27FC236}">
                    <a16:creationId xmlns:a16="http://schemas.microsoft.com/office/drawing/2014/main" id="{74C1C7C9-7891-B9A1-3ECB-1D2FE8834E56}"/>
                  </a:ext>
                </a:extLst>
              </p:cNvPr>
              <p:cNvGrpSpPr/>
              <p:nvPr/>
            </p:nvGrpSpPr>
            <p:grpSpPr>
              <a:xfrm rot="5400000">
                <a:off x="3649186" y="2131579"/>
                <a:ext cx="360000" cy="2837674"/>
                <a:chOff x="3649186" y="2131579"/>
                <a:chExt cx="360000" cy="2837674"/>
              </a:xfrm>
            </p:grpSpPr>
            <p:sp>
              <p:nvSpPr>
                <p:cNvPr id="43" name="!!dospeli">
                  <a:extLst>
                    <a:ext uri="{FF2B5EF4-FFF2-40B4-BE49-F238E27FC236}">
                      <a16:creationId xmlns:a16="http://schemas.microsoft.com/office/drawing/2014/main" id="{C4E3F624-E9F5-2CF6-0CA3-726134AF64F8}"/>
                    </a:ext>
                  </a:extLst>
                </p:cNvPr>
                <p:cNvSpPr/>
                <p:nvPr/>
              </p:nvSpPr>
              <p:spPr>
                <a:xfrm>
                  <a:off x="3649186" y="2131579"/>
                  <a:ext cx="360000" cy="360000"/>
                </a:xfrm>
                <a:prstGeom prst="ellipse">
                  <a:avLst/>
                </a:prstGeom>
                <a:solidFill>
                  <a:srgbClr val="FFC000"/>
                </a:solidFill>
                <a:ln w="5080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endParaRPr lang="cs-CZ" sz="1400">
                    <a:solidFill>
                      <a:schemeClr val="bg1"/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endParaRPr>
                </a:p>
              </p:txBody>
            </p:sp>
            <p:sp>
              <p:nvSpPr>
                <p:cNvPr id="44" name="!!dospeli">
                  <a:extLst>
                    <a:ext uri="{FF2B5EF4-FFF2-40B4-BE49-F238E27FC236}">
                      <a16:creationId xmlns:a16="http://schemas.microsoft.com/office/drawing/2014/main" id="{6E684870-7A8B-2B84-31C7-695D05CF31A4}"/>
                    </a:ext>
                  </a:extLst>
                </p:cNvPr>
                <p:cNvSpPr/>
                <p:nvPr/>
              </p:nvSpPr>
              <p:spPr>
                <a:xfrm>
                  <a:off x="3649186" y="4609253"/>
                  <a:ext cx="360000" cy="360000"/>
                </a:xfrm>
                <a:prstGeom prst="ellipse">
                  <a:avLst/>
                </a:prstGeom>
                <a:solidFill>
                  <a:srgbClr val="FFC000"/>
                </a:solidFill>
                <a:ln w="5080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endParaRPr lang="cs-CZ" sz="1400">
                    <a:solidFill>
                      <a:schemeClr val="accent1"/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endParaRPr>
                </a:p>
              </p:txBody>
            </p:sp>
          </p:grpSp>
          <p:grpSp>
            <p:nvGrpSpPr>
              <p:cNvPr id="28" name="Skupina 27">
                <a:extLst>
                  <a:ext uri="{FF2B5EF4-FFF2-40B4-BE49-F238E27FC236}">
                    <a16:creationId xmlns:a16="http://schemas.microsoft.com/office/drawing/2014/main" id="{7C364BEA-7FF6-C951-7737-BC39D68B0556}"/>
                  </a:ext>
                </a:extLst>
              </p:cNvPr>
              <p:cNvGrpSpPr/>
              <p:nvPr/>
            </p:nvGrpSpPr>
            <p:grpSpPr>
              <a:xfrm rot="2100000">
                <a:off x="3639970" y="2129997"/>
                <a:ext cx="360000" cy="2837674"/>
                <a:chOff x="3649186" y="2131579"/>
                <a:chExt cx="360000" cy="2837674"/>
              </a:xfrm>
            </p:grpSpPr>
            <p:sp>
              <p:nvSpPr>
                <p:cNvPr id="41" name="!!dospeli">
                  <a:extLst>
                    <a:ext uri="{FF2B5EF4-FFF2-40B4-BE49-F238E27FC236}">
                      <a16:creationId xmlns:a16="http://schemas.microsoft.com/office/drawing/2014/main" id="{B0383328-26F2-7F0F-1A49-E4BADA1EB444}"/>
                    </a:ext>
                  </a:extLst>
                </p:cNvPr>
                <p:cNvSpPr/>
                <p:nvPr/>
              </p:nvSpPr>
              <p:spPr>
                <a:xfrm>
                  <a:off x="3649186" y="2131579"/>
                  <a:ext cx="360000" cy="360000"/>
                </a:xfrm>
                <a:prstGeom prst="ellipse">
                  <a:avLst/>
                </a:prstGeom>
                <a:solidFill>
                  <a:srgbClr val="FFC000"/>
                </a:solidFill>
                <a:ln w="5080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endParaRPr lang="cs-CZ" sz="1400">
                    <a:solidFill>
                      <a:schemeClr val="bg1"/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endParaRPr>
                </a:p>
              </p:txBody>
            </p:sp>
            <p:sp>
              <p:nvSpPr>
                <p:cNvPr id="42" name="!!dospeli">
                  <a:extLst>
                    <a:ext uri="{FF2B5EF4-FFF2-40B4-BE49-F238E27FC236}">
                      <a16:creationId xmlns:a16="http://schemas.microsoft.com/office/drawing/2014/main" id="{5BA50D4C-46C0-0BA3-BA92-CA09A2278FC4}"/>
                    </a:ext>
                  </a:extLst>
                </p:cNvPr>
                <p:cNvSpPr/>
                <p:nvPr/>
              </p:nvSpPr>
              <p:spPr>
                <a:xfrm>
                  <a:off x="3649186" y="4609253"/>
                  <a:ext cx="360000" cy="360000"/>
                </a:xfrm>
                <a:prstGeom prst="ellipse">
                  <a:avLst/>
                </a:prstGeom>
                <a:solidFill>
                  <a:srgbClr val="FFC000"/>
                </a:solidFill>
                <a:ln w="5080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endParaRPr lang="cs-CZ" sz="1400">
                    <a:solidFill>
                      <a:schemeClr val="bg1"/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endParaRPr>
                </a:p>
              </p:txBody>
            </p:sp>
          </p:grpSp>
          <p:grpSp>
            <p:nvGrpSpPr>
              <p:cNvPr id="29" name="Skupina 28">
                <a:extLst>
                  <a:ext uri="{FF2B5EF4-FFF2-40B4-BE49-F238E27FC236}">
                    <a16:creationId xmlns:a16="http://schemas.microsoft.com/office/drawing/2014/main" id="{85015255-4343-C69D-F6C0-6E1829F9A115}"/>
                  </a:ext>
                </a:extLst>
              </p:cNvPr>
              <p:cNvGrpSpPr/>
              <p:nvPr/>
            </p:nvGrpSpPr>
            <p:grpSpPr>
              <a:xfrm rot="19500000" flipH="1">
                <a:off x="3640248" y="2129997"/>
                <a:ext cx="360000" cy="2837674"/>
                <a:chOff x="3649186" y="2131579"/>
                <a:chExt cx="360000" cy="2837674"/>
              </a:xfrm>
            </p:grpSpPr>
            <p:sp>
              <p:nvSpPr>
                <p:cNvPr id="39" name="!!dospeli">
                  <a:extLst>
                    <a:ext uri="{FF2B5EF4-FFF2-40B4-BE49-F238E27FC236}">
                      <a16:creationId xmlns:a16="http://schemas.microsoft.com/office/drawing/2014/main" id="{2F275EDD-697F-C435-7BC1-40F3083E8AB5}"/>
                    </a:ext>
                  </a:extLst>
                </p:cNvPr>
                <p:cNvSpPr/>
                <p:nvPr/>
              </p:nvSpPr>
              <p:spPr>
                <a:xfrm>
                  <a:off x="3649186" y="2131579"/>
                  <a:ext cx="360000" cy="360000"/>
                </a:xfrm>
                <a:prstGeom prst="ellipse">
                  <a:avLst/>
                </a:prstGeom>
                <a:solidFill>
                  <a:srgbClr val="FFC000"/>
                </a:solidFill>
                <a:ln w="5080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endParaRPr lang="cs-CZ" sz="1400">
                    <a:solidFill>
                      <a:schemeClr val="bg1"/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endParaRPr>
                </a:p>
              </p:txBody>
            </p:sp>
            <p:sp>
              <p:nvSpPr>
                <p:cNvPr id="40" name="!!dospeli">
                  <a:extLst>
                    <a:ext uri="{FF2B5EF4-FFF2-40B4-BE49-F238E27FC236}">
                      <a16:creationId xmlns:a16="http://schemas.microsoft.com/office/drawing/2014/main" id="{BCCD994A-7FF7-8616-AB18-35848EC19F9F}"/>
                    </a:ext>
                  </a:extLst>
                </p:cNvPr>
                <p:cNvSpPr/>
                <p:nvPr/>
              </p:nvSpPr>
              <p:spPr>
                <a:xfrm>
                  <a:off x="3649186" y="4609253"/>
                  <a:ext cx="360000" cy="360000"/>
                </a:xfrm>
                <a:prstGeom prst="ellipse">
                  <a:avLst/>
                </a:prstGeom>
                <a:solidFill>
                  <a:srgbClr val="FFC000"/>
                </a:solidFill>
                <a:ln w="5080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endParaRPr lang="cs-CZ" sz="1400">
                    <a:solidFill>
                      <a:schemeClr val="bg1"/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endParaRPr>
                </a:p>
              </p:txBody>
            </p:sp>
          </p:grpSp>
          <p:grpSp>
            <p:nvGrpSpPr>
              <p:cNvPr id="30" name="Skupina 29">
                <a:extLst>
                  <a:ext uri="{FF2B5EF4-FFF2-40B4-BE49-F238E27FC236}">
                    <a16:creationId xmlns:a16="http://schemas.microsoft.com/office/drawing/2014/main" id="{8F3771E0-88F7-4F78-67F4-DABBFF3DD1B8}"/>
                  </a:ext>
                </a:extLst>
              </p:cNvPr>
              <p:cNvGrpSpPr/>
              <p:nvPr/>
            </p:nvGrpSpPr>
            <p:grpSpPr>
              <a:xfrm>
                <a:off x="2770349" y="3550416"/>
                <a:ext cx="2117674" cy="0"/>
                <a:chOff x="2770349" y="3550416"/>
                <a:chExt cx="2117674" cy="0"/>
              </a:xfrm>
            </p:grpSpPr>
            <p:cxnSp>
              <p:nvCxnSpPr>
                <p:cNvPr id="37" name="Přímá spojnice 36">
                  <a:extLst>
                    <a:ext uri="{FF2B5EF4-FFF2-40B4-BE49-F238E27FC236}">
                      <a16:creationId xmlns:a16="http://schemas.microsoft.com/office/drawing/2014/main" id="{9FA0ED26-B913-555C-9321-6736690DD354}"/>
                    </a:ext>
                  </a:extLst>
                </p:cNvPr>
                <p:cNvCxnSpPr>
                  <a:stCxn id="26" idx="6"/>
                  <a:endCxn id="43" idx="4"/>
                </p:cNvCxnSpPr>
                <p:nvPr/>
              </p:nvCxnSpPr>
              <p:spPr>
                <a:xfrm>
                  <a:off x="4585186" y="3550416"/>
                  <a:ext cx="302837" cy="0"/>
                </a:xfrm>
                <a:prstGeom prst="line">
                  <a:avLst/>
                </a:prstGeom>
                <a:noFill/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prstDash val="sysDot"/>
                  <a:round/>
                  <a:headEnd type="oval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38" name="Přímá spojnice 37">
                  <a:extLst>
                    <a:ext uri="{FF2B5EF4-FFF2-40B4-BE49-F238E27FC236}">
                      <a16:creationId xmlns:a16="http://schemas.microsoft.com/office/drawing/2014/main" id="{0F6934CF-20A8-0C14-A0B0-3516AE54ECBA}"/>
                    </a:ext>
                  </a:extLst>
                </p:cNvPr>
                <p:cNvCxnSpPr>
                  <a:stCxn id="44" idx="0"/>
                  <a:endCxn id="26" idx="2"/>
                </p:cNvCxnSpPr>
                <p:nvPr/>
              </p:nvCxnSpPr>
              <p:spPr>
                <a:xfrm>
                  <a:off x="2770349" y="3550416"/>
                  <a:ext cx="302837" cy="0"/>
                </a:xfrm>
                <a:prstGeom prst="line">
                  <a:avLst/>
                </a:prstGeom>
                <a:noFill/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prstDash val="sysDot"/>
                  <a:round/>
                  <a:tailEnd type="oval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31" name="Skupina 30">
                <a:extLst>
                  <a:ext uri="{FF2B5EF4-FFF2-40B4-BE49-F238E27FC236}">
                    <a16:creationId xmlns:a16="http://schemas.microsoft.com/office/drawing/2014/main" id="{F07D9DC6-67A6-6857-0B6F-01B62DEAECD2}"/>
                  </a:ext>
                </a:extLst>
              </p:cNvPr>
              <p:cNvGrpSpPr/>
              <p:nvPr/>
            </p:nvGrpSpPr>
            <p:grpSpPr>
              <a:xfrm rot="18272609">
                <a:off x="2770349" y="3548834"/>
                <a:ext cx="2117674" cy="0"/>
                <a:chOff x="2770349" y="3550416"/>
                <a:chExt cx="2117674" cy="0"/>
              </a:xfrm>
            </p:grpSpPr>
            <p:cxnSp>
              <p:nvCxnSpPr>
                <p:cNvPr id="35" name="Přímá spojnice 34">
                  <a:extLst>
                    <a:ext uri="{FF2B5EF4-FFF2-40B4-BE49-F238E27FC236}">
                      <a16:creationId xmlns:a16="http://schemas.microsoft.com/office/drawing/2014/main" id="{0F85DD5F-3F3B-D858-1F8E-41B80368C9BB}"/>
                    </a:ext>
                  </a:extLst>
                </p:cNvPr>
                <p:cNvCxnSpPr/>
                <p:nvPr/>
              </p:nvCxnSpPr>
              <p:spPr>
                <a:xfrm>
                  <a:off x="4585186" y="3550416"/>
                  <a:ext cx="302837" cy="0"/>
                </a:xfrm>
                <a:prstGeom prst="line">
                  <a:avLst/>
                </a:prstGeom>
                <a:noFill/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prstDash val="sysDot"/>
                  <a:round/>
                  <a:headEnd type="oval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36" name="Přímá spojnice 35">
                  <a:extLst>
                    <a:ext uri="{FF2B5EF4-FFF2-40B4-BE49-F238E27FC236}">
                      <a16:creationId xmlns:a16="http://schemas.microsoft.com/office/drawing/2014/main" id="{01FA8947-76CD-6021-A869-806D677384CF}"/>
                    </a:ext>
                  </a:extLst>
                </p:cNvPr>
                <p:cNvCxnSpPr/>
                <p:nvPr/>
              </p:nvCxnSpPr>
              <p:spPr>
                <a:xfrm>
                  <a:off x="2770349" y="3550416"/>
                  <a:ext cx="302837" cy="0"/>
                </a:xfrm>
                <a:prstGeom prst="line">
                  <a:avLst/>
                </a:prstGeom>
                <a:noFill/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prstDash val="sysDot"/>
                  <a:round/>
                  <a:tailEnd type="oval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32" name="Skupina 31">
                <a:extLst>
                  <a:ext uri="{FF2B5EF4-FFF2-40B4-BE49-F238E27FC236}">
                    <a16:creationId xmlns:a16="http://schemas.microsoft.com/office/drawing/2014/main" id="{2124706D-8481-B274-A6B9-BF64ABA1A045}"/>
                  </a:ext>
                </a:extLst>
              </p:cNvPr>
              <p:cNvGrpSpPr/>
              <p:nvPr/>
            </p:nvGrpSpPr>
            <p:grpSpPr>
              <a:xfrm rot="3279928">
                <a:off x="2770349" y="3548834"/>
                <a:ext cx="2117674" cy="0"/>
                <a:chOff x="2770349" y="3550416"/>
                <a:chExt cx="2117674" cy="0"/>
              </a:xfrm>
            </p:grpSpPr>
            <p:cxnSp>
              <p:nvCxnSpPr>
                <p:cNvPr id="33" name="Přímá spojnice 32">
                  <a:extLst>
                    <a:ext uri="{FF2B5EF4-FFF2-40B4-BE49-F238E27FC236}">
                      <a16:creationId xmlns:a16="http://schemas.microsoft.com/office/drawing/2014/main" id="{66531E3D-ACC8-60FA-56A9-27693C5392E0}"/>
                    </a:ext>
                  </a:extLst>
                </p:cNvPr>
                <p:cNvCxnSpPr/>
                <p:nvPr/>
              </p:nvCxnSpPr>
              <p:spPr>
                <a:xfrm>
                  <a:off x="4585186" y="3550416"/>
                  <a:ext cx="302837" cy="0"/>
                </a:xfrm>
                <a:prstGeom prst="line">
                  <a:avLst/>
                </a:prstGeom>
                <a:noFill/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prstDash val="sysDot"/>
                  <a:round/>
                  <a:headEnd type="oval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34" name="Přímá spojnice 33">
                  <a:extLst>
                    <a:ext uri="{FF2B5EF4-FFF2-40B4-BE49-F238E27FC236}">
                      <a16:creationId xmlns:a16="http://schemas.microsoft.com/office/drawing/2014/main" id="{C465D420-5463-462E-56BA-39F25848EAD2}"/>
                    </a:ext>
                  </a:extLst>
                </p:cNvPr>
                <p:cNvCxnSpPr/>
                <p:nvPr/>
              </p:nvCxnSpPr>
              <p:spPr>
                <a:xfrm>
                  <a:off x="2770349" y="3550416"/>
                  <a:ext cx="302837" cy="0"/>
                </a:xfrm>
                <a:prstGeom prst="line">
                  <a:avLst/>
                </a:prstGeom>
                <a:noFill/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prstDash val="sysDot"/>
                  <a:round/>
                  <a:tailEnd type="oval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9" name="TextovéPole 18">
              <a:extLst>
                <a:ext uri="{FF2B5EF4-FFF2-40B4-BE49-F238E27FC236}">
                  <a16:creationId xmlns:a16="http://schemas.microsoft.com/office/drawing/2014/main" id="{73078567-0168-8539-6AAF-5791650E1C33}"/>
                </a:ext>
              </a:extLst>
            </p:cNvPr>
            <p:cNvSpPr txBox="1"/>
            <p:nvPr/>
          </p:nvSpPr>
          <p:spPr>
            <a:xfrm>
              <a:off x="4441541" y="1799276"/>
              <a:ext cx="2477050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rtl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b="1">
                  <a:solidFill>
                    <a:schemeClr val="accent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Zdokonalení</a:t>
              </a: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 cizích jazyků</a:t>
              </a:r>
              <a:b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</a:b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a získání povědomí o jiných</a:t>
              </a:r>
              <a:b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</a:b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kulturách.</a:t>
              </a:r>
              <a:endParaRPr lang="cs-CZ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sp>
          <p:nvSpPr>
            <p:cNvPr id="20" name="TextovéPole 19">
              <a:extLst>
                <a:ext uri="{FF2B5EF4-FFF2-40B4-BE49-F238E27FC236}">
                  <a16:creationId xmlns:a16="http://schemas.microsoft.com/office/drawing/2014/main" id="{0F420ECC-3A37-E010-304C-F14972706E0C}"/>
                </a:ext>
              </a:extLst>
            </p:cNvPr>
            <p:cNvSpPr txBox="1"/>
            <p:nvPr/>
          </p:nvSpPr>
          <p:spPr>
            <a:xfrm>
              <a:off x="5194220" y="3380235"/>
              <a:ext cx="1849036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rtl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b="1">
                  <a:solidFill>
                    <a:schemeClr val="accent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Získání</a:t>
              </a:r>
              <a:b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</a:b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zkušeností</a:t>
              </a:r>
              <a:b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</a:b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a praxe.</a:t>
              </a:r>
              <a:endParaRPr lang="cs-CZ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sp>
          <p:nvSpPr>
            <p:cNvPr id="21" name="TextovéPole 20">
              <a:extLst>
                <a:ext uri="{FF2B5EF4-FFF2-40B4-BE49-F238E27FC236}">
                  <a16:creationId xmlns:a16="http://schemas.microsoft.com/office/drawing/2014/main" id="{F1FBD2BB-24B5-2006-5EEF-EF7DA185DE08}"/>
                </a:ext>
              </a:extLst>
            </p:cNvPr>
            <p:cNvSpPr txBox="1"/>
            <p:nvPr/>
          </p:nvSpPr>
          <p:spPr>
            <a:xfrm>
              <a:off x="4435344" y="4968828"/>
              <a:ext cx="1849036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rtl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b="1">
                  <a:solidFill>
                    <a:schemeClr val="accent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Rozšíření</a:t>
              </a: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 znalostí,</a:t>
              </a:r>
              <a:b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</a:b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schopností a dovedností.</a:t>
              </a:r>
              <a:endParaRPr lang="cs-CZ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sp>
          <p:nvSpPr>
            <p:cNvPr id="22" name="TextovéPole 21">
              <a:extLst>
                <a:ext uri="{FF2B5EF4-FFF2-40B4-BE49-F238E27FC236}">
                  <a16:creationId xmlns:a16="http://schemas.microsoft.com/office/drawing/2014/main" id="{08D0AFEE-4165-2C62-10A8-335DEFD9264B}"/>
                </a:ext>
              </a:extLst>
            </p:cNvPr>
            <p:cNvSpPr txBox="1"/>
            <p:nvPr/>
          </p:nvSpPr>
          <p:spPr>
            <a:xfrm>
              <a:off x="542036" y="1799276"/>
              <a:ext cx="2355773" cy="8104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rtl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b="1">
                  <a:solidFill>
                    <a:schemeClr val="accent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Zjednodušení</a:t>
              </a: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 přechodu mezi odbornou přípravou</a:t>
              </a:r>
              <a:b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</a:b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a trhem práce či podnikáním.</a:t>
              </a:r>
              <a:endParaRPr lang="cs-CZ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sp>
          <p:nvSpPr>
            <p:cNvPr id="23" name="TextovéPole 22">
              <a:extLst>
                <a:ext uri="{FF2B5EF4-FFF2-40B4-BE49-F238E27FC236}">
                  <a16:creationId xmlns:a16="http://schemas.microsoft.com/office/drawing/2014/main" id="{4EC9B2F6-62A5-DD46-1A98-F78F2609F52D}"/>
                </a:ext>
              </a:extLst>
            </p:cNvPr>
            <p:cNvSpPr txBox="1"/>
            <p:nvPr/>
          </p:nvSpPr>
          <p:spPr>
            <a:xfrm>
              <a:off x="402736" y="3380235"/>
              <a:ext cx="1849036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rtl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b="1">
                  <a:solidFill>
                    <a:schemeClr val="accent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Zkvalitnění</a:t>
              </a: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 výuky/práce</a:t>
              </a:r>
              <a:b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</a:b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s mládeží.</a:t>
              </a:r>
              <a:endParaRPr lang="cs-CZ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sp>
          <p:nvSpPr>
            <p:cNvPr id="24" name="TextovéPole 23">
              <a:extLst>
                <a:ext uri="{FF2B5EF4-FFF2-40B4-BE49-F238E27FC236}">
                  <a16:creationId xmlns:a16="http://schemas.microsoft.com/office/drawing/2014/main" id="{994BB968-C948-209F-E23E-5C81465F3B0D}"/>
                </a:ext>
              </a:extLst>
            </p:cNvPr>
            <p:cNvSpPr txBox="1"/>
            <p:nvPr/>
          </p:nvSpPr>
          <p:spPr>
            <a:xfrm>
              <a:off x="918735" y="4968828"/>
              <a:ext cx="2090160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rtl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b="1">
                  <a:solidFill>
                    <a:schemeClr val="accent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Posílení</a:t>
              </a: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 vzdělávání</a:t>
              </a:r>
              <a:b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</a:b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v mezinárodním rozměru.</a:t>
              </a:r>
              <a:endParaRPr lang="cs-CZ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</p:grp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DB36CC3-9613-930D-5851-A67947E2E6CC}"/>
              </a:ext>
            </a:extLst>
          </p:cNvPr>
          <p:cNvSpPr txBox="1"/>
          <p:nvPr/>
        </p:nvSpPr>
        <p:spPr>
          <a:xfrm>
            <a:off x="1095007" y="893538"/>
            <a:ext cx="8510372" cy="51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ts val="3600"/>
              </a:lnSpc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2800">
                <a:solidFill>
                  <a:schemeClr val="accent1"/>
                </a:solidFill>
              </a:rPr>
              <a:t>Cíle mobilit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2A3D293-C947-F3E3-7879-16EF945221EE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473DD9DB-F2B1-091B-B1FA-62BB3FCEFD3D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9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9ADBA6C8-D1E1-45B9-E821-453751756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/>
              <a:t>Projekty mobilit</a:t>
            </a:r>
          </a:p>
        </p:txBody>
      </p:sp>
    </p:spTree>
    <p:extLst>
      <p:ext uri="{BB962C8B-B14F-4D97-AF65-F5344CB8AC3E}">
        <p14:creationId xmlns:p14="http://schemas.microsoft.com/office/powerpoint/2010/main" val="24393899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E5847-F3C7-D5D0-8079-B757B5F9B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EE424D24-8A44-9E9F-2E9C-913B5FEA4BAF}"/>
              </a:ext>
            </a:extLst>
          </p:cNvPr>
          <p:cNvSpPr txBox="1"/>
          <p:nvPr/>
        </p:nvSpPr>
        <p:spPr>
          <a:xfrm>
            <a:off x="979048" y="2435119"/>
            <a:ext cx="6630442" cy="6617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Cíl</a:t>
            </a: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: 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endParaRPr lang="cs-CZ" sz="1600">
              <a:solidFill>
                <a:schemeClr val="tx1">
                  <a:lumMod val="85000"/>
                  <a:lumOff val="15000"/>
                </a:schemeClr>
              </a:solidFill>
              <a:latin typeface="Tabac Sans 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pic>
        <p:nvPicPr>
          <p:cNvPr id="8" name="Obrázek 7" descr="Obsah obrázku elektronika, Lidská tvář, reproduktor, megafon&#10;&#10;Obsah vygenerovaný umělou inteligencí může být nesprávný.">
            <a:extLst>
              <a:ext uri="{FF2B5EF4-FFF2-40B4-BE49-F238E27FC236}">
                <a16:creationId xmlns:a16="http://schemas.microsoft.com/office/drawing/2014/main" id="{C1F1BBC6-40AA-28F6-7320-3AB92B0DEA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216" r="27332"/>
          <a:stretch/>
        </p:blipFill>
        <p:spPr>
          <a:xfrm>
            <a:off x="7784550" y="-3"/>
            <a:ext cx="4573067" cy="6858000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A510D88F-4C30-BDD3-927A-DCA2767B9ECB}"/>
              </a:ext>
            </a:extLst>
          </p:cNvPr>
          <p:cNvSpPr txBox="1"/>
          <p:nvPr/>
        </p:nvSpPr>
        <p:spPr>
          <a:xfrm>
            <a:off x="1095007" y="893538"/>
            <a:ext cx="6721868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ts val="3600"/>
              </a:lnSpc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2400" b="1" i="0">
                <a:solidFill>
                  <a:schemeClr val="accent1"/>
                </a:solidFill>
                <a:effectLst/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MAS Sokolovsko: Mládežnické parlamenty na venkově</a:t>
            </a:r>
            <a:endParaRPr lang="cs-CZ" sz="2400">
              <a:solidFill>
                <a:schemeClr val="accent1"/>
              </a:solidFill>
              <a:latin typeface="Tabac Sans" panose="02000000000000000000" pitchFamily="50" charset="-18"/>
              <a:ea typeface="Tabac Sans" panose="02000000000000000000" pitchFamily="50" charset="-18"/>
              <a:cs typeface="Tabac Sans" panose="02000000000000000000" pitchFamily="50" charset="-18"/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A08C2A93-4CD2-07FE-FFC3-877EC8D5F094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1"/>
              </a:solidFill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1A00910A-3069-DD75-E97D-0C94AC56E72B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B9475808-1FF3-8AF8-EC28-42DF0665DE08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10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495157D8-A1B4-18F2-75DC-8AC498B30D0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277007" y="924018"/>
            <a:ext cx="1224643" cy="1224643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31E8DB3E-A879-275E-41E4-E73701428434}"/>
              </a:ext>
            </a:extLst>
          </p:cNvPr>
          <p:cNvSpPr txBox="1"/>
          <p:nvPr/>
        </p:nvSpPr>
        <p:spPr>
          <a:xfrm>
            <a:off x="1204994" y="2880767"/>
            <a:ext cx="61785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Posílit účast mladých lidí (18 – 30) na veřejném životě komunity a jejich intenzivnější zapojení do života komunity 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741A2A08-7EFA-92C0-B64D-58E975946D57}"/>
              </a:ext>
            </a:extLst>
          </p:cNvPr>
          <p:cNvSpPr txBox="1"/>
          <p:nvPr/>
        </p:nvSpPr>
        <p:spPr>
          <a:xfrm>
            <a:off x="979048" y="3403987"/>
            <a:ext cx="61785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Aktivity</a:t>
            </a: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: 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53606FC8-8846-E046-3E7B-BFB342524F45}"/>
              </a:ext>
            </a:extLst>
          </p:cNvPr>
          <p:cNvSpPr txBox="1"/>
          <p:nvPr/>
        </p:nvSpPr>
        <p:spPr>
          <a:xfrm>
            <a:off x="1204994" y="3849635"/>
            <a:ext cx="617855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Vytvoření mládežnických parlamentů ve 4 obcích 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12 setkání parlamentů + výjezdní setkání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Účast mládeže a zástupců obcí 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EED7495B-4228-F69B-23ED-885FC338107C}"/>
              </a:ext>
            </a:extLst>
          </p:cNvPr>
          <p:cNvSpPr txBox="1"/>
          <p:nvPr/>
        </p:nvSpPr>
        <p:spPr>
          <a:xfrm>
            <a:off x="979048" y="4849281"/>
            <a:ext cx="61785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Dopad</a:t>
            </a: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: 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476E8A81-75EA-D3C0-01BF-2D68FE9ED6A7}"/>
              </a:ext>
            </a:extLst>
          </p:cNvPr>
          <p:cNvSpPr txBox="1"/>
          <p:nvPr/>
        </p:nvSpPr>
        <p:spPr>
          <a:xfrm>
            <a:off x="1217856" y="5187835"/>
            <a:ext cx="6178550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Zvýšení účasti mládeže na veřejných akcích, integrace do </a:t>
            </a:r>
            <a:r>
              <a:rPr lang="cs-CZ" sz="1400" err="1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kumunity</a:t>
            </a:r>
            <a:endParaRPr lang="cs-CZ" sz="1400">
              <a:solidFill>
                <a:schemeClr val="tx1">
                  <a:lumMod val="85000"/>
                  <a:lumOff val="15000"/>
                </a:schemeClr>
              </a:solidFill>
              <a:latin typeface="Tabac Sans "/>
              <a:ea typeface="Tabac Sans" panose="02000000000000000000" pitchFamily="2" charset="-18"/>
              <a:cs typeface="Tabac Sans" panose="02000000000000000000" pitchFamily="2" charset="-18"/>
            </a:endParaRP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Prohloubení místní a regionální sounáležitosti 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Rozvoj mezilidských vztahů 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Díky sdílení zkušenosti – zvýšená motivace obcí a veřejnosti ke spolupráci s mládeží na celém území MAS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153CD202-527D-1415-1946-600A13AB5BA2}"/>
              </a:ext>
            </a:extLst>
          </p:cNvPr>
          <p:cNvSpPr txBox="1"/>
          <p:nvPr/>
        </p:nvSpPr>
        <p:spPr>
          <a:xfrm>
            <a:off x="979048" y="2068616"/>
            <a:ext cx="61785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Rozpočet: </a:t>
            </a: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59 720 eur (1 482 000 Kč) </a:t>
            </a:r>
          </a:p>
        </p:txBody>
      </p:sp>
    </p:spTree>
    <p:extLst>
      <p:ext uri="{BB962C8B-B14F-4D97-AF65-F5344CB8AC3E}">
        <p14:creationId xmlns:p14="http://schemas.microsoft.com/office/powerpoint/2010/main" val="39013751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C70BD-8D32-2911-1472-51DD7C581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BE3EFB86-6451-303D-A082-260B2BB06A1A}"/>
              </a:ext>
            </a:extLst>
          </p:cNvPr>
          <p:cNvSpPr/>
          <p:nvPr/>
        </p:nvSpPr>
        <p:spPr>
          <a:xfrm>
            <a:off x="324001" y="324001"/>
            <a:ext cx="11556000" cy="6236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2" name="Obrázek 91">
            <a:extLst>
              <a:ext uri="{FF2B5EF4-FFF2-40B4-BE49-F238E27FC236}">
                <a16:creationId xmlns:a16="http://schemas.microsoft.com/office/drawing/2014/main" id="{532D8A08-5AA5-3FAB-7C4F-E2BB3FF3DE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</a:blip>
          <a:srcRect l="16557" t="4724" r="8506" b="4339"/>
          <a:stretch/>
        </p:blipFill>
        <p:spPr>
          <a:xfrm>
            <a:off x="333264" y="325606"/>
            <a:ext cx="11543999" cy="6236456"/>
          </a:xfrm>
          <a:prstGeom prst="rect">
            <a:avLst/>
          </a:prstGeom>
        </p:spPr>
      </p:pic>
      <p:sp>
        <p:nvSpPr>
          <p:cNvPr id="3" name="Zástupný text 13">
            <a:extLst>
              <a:ext uri="{FF2B5EF4-FFF2-40B4-BE49-F238E27FC236}">
                <a16:creationId xmlns:a16="http://schemas.microsoft.com/office/drawing/2014/main" id="{4715EE67-62B7-5F19-7101-D44303353578}"/>
              </a:ext>
            </a:extLst>
          </p:cNvPr>
          <p:cNvSpPr txBox="1">
            <a:spLocks/>
          </p:cNvSpPr>
          <p:nvPr/>
        </p:nvSpPr>
        <p:spPr>
          <a:xfrm>
            <a:off x="1318388" y="3552117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cs-CZ" sz="6600">
              <a:solidFill>
                <a:schemeClr val="bg1"/>
              </a:solidFill>
            </a:endParaRPr>
          </a:p>
        </p:txBody>
      </p:sp>
      <p:sp>
        <p:nvSpPr>
          <p:cNvPr id="4" name="Zástupný text 13">
            <a:extLst>
              <a:ext uri="{FF2B5EF4-FFF2-40B4-BE49-F238E27FC236}">
                <a16:creationId xmlns:a16="http://schemas.microsoft.com/office/drawing/2014/main" id="{81CDE294-BF93-BB10-1678-BE3B7A3489C2}"/>
              </a:ext>
            </a:extLst>
          </p:cNvPr>
          <p:cNvSpPr txBox="1">
            <a:spLocks/>
          </p:cNvSpPr>
          <p:nvPr/>
        </p:nvSpPr>
        <p:spPr>
          <a:xfrm>
            <a:off x="1365821" y="4621179"/>
            <a:ext cx="9425155" cy="810276"/>
          </a:xfrm>
          <a:prstGeom prst="rect">
            <a:avLst/>
          </a:prstGeom>
        </p:spPr>
        <p:txBody>
          <a:bodyPr lIns="0" tIns="0" rIns="0" bIns="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Tx/>
              <a:buNone/>
              <a:defRPr lang="cs-CZ" sz="3800" b="1" i="0" u="none" strike="noStrike" kern="1200" cap="none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000" b="0" i="0" u="none" strike="noStrike" cap="none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cs-CZ" sz="4800"/>
              <a:t>Akreditace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591ED055-0293-CA4C-DC60-BE8AB365EB21}"/>
              </a:ext>
            </a:extLst>
          </p:cNvPr>
          <p:cNvCxnSpPr>
            <a:cxnSpLocks/>
          </p:cNvCxnSpPr>
          <p:nvPr/>
        </p:nvCxnSpPr>
        <p:spPr>
          <a:xfrm>
            <a:off x="1365821" y="4471871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bdélník 5">
            <a:extLst>
              <a:ext uri="{FF2B5EF4-FFF2-40B4-BE49-F238E27FC236}">
                <a16:creationId xmlns:a16="http://schemas.microsoft.com/office/drawing/2014/main" id="{4DBDED61-DAF3-66DC-6284-D39C14EACA74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2F73C352-8ECC-CD64-1EDE-11EE10CC1F54}"/>
              </a:ext>
            </a:extLst>
          </p:cNvPr>
          <p:cNvSpPr txBox="1"/>
          <p:nvPr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11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25CC6722-048A-13F1-14B0-1B94A634ED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93" name="Skupina 92" hidden="1">
            <a:extLst>
              <a:ext uri="{FF2B5EF4-FFF2-40B4-BE49-F238E27FC236}">
                <a16:creationId xmlns:a16="http://schemas.microsoft.com/office/drawing/2014/main" id="{B2A3D3F3-88BE-59B2-20D8-D2BF9C8E3FE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545635" y="-7184843"/>
            <a:ext cx="21835957" cy="9709225"/>
            <a:chOff x="1545635" y="-7184843"/>
            <a:chExt cx="21835957" cy="9709225"/>
          </a:xfrm>
        </p:grpSpPr>
        <p:pic>
          <p:nvPicPr>
            <p:cNvPr id="94" name="Obrázek 9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C9F15D9-C96F-ADB9-8773-D7F3B0D561A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14705757" y="-1355308"/>
              <a:ext cx="1004640" cy="1004640"/>
            </a:xfrm>
            <a:prstGeom prst="rect">
              <a:avLst/>
            </a:prstGeom>
          </p:spPr>
        </p:pic>
        <p:pic>
          <p:nvPicPr>
            <p:cNvPr id="95" name="Obrázek 9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931B772-D70F-2DD3-4237-B931D9CFBF1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11042746" y="-1355308"/>
              <a:ext cx="1004640" cy="1004640"/>
            </a:xfrm>
            <a:prstGeom prst="rect">
              <a:avLst/>
            </a:prstGeom>
          </p:spPr>
        </p:pic>
        <p:pic>
          <p:nvPicPr>
            <p:cNvPr id="96" name="Obrázek 9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7E987E8-15FF-9D19-547D-33CD4A2345B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254" t="5955" r="6608" b="5955"/>
            <a:stretch/>
          </p:blipFill>
          <p:spPr>
            <a:xfrm>
              <a:off x="10522135" y="-4145205"/>
              <a:ext cx="1056085" cy="1080000"/>
            </a:xfrm>
            <a:prstGeom prst="rect">
              <a:avLst/>
            </a:prstGeom>
          </p:spPr>
        </p:pic>
        <p:pic>
          <p:nvPicPr>
            <p:cNvPr id="97" name="Obrázek 9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12BB8A2-BFF6-7093-BD2C-6465AA11B37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83" t="5954" r="7204" b="7057"/>
            <a:stretch/>
          </p:blipFill>
          <p:spPr>
            <a:xfrm>
              <a:off x="18659929" y="-2326605"/>
              <a:ext cx="1064358" cy="1066483"/>
            </a:xfrm>
            <a:prstGeom prst="rect">
              <a:avLst/>
            </a:prstGeom>
          </p:spPr>
        </p:pic>
        <p:pic>
          <p:nvPicPr>
            <p:cNvPr id="98" name="Obrázek 9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79B8FB6-DC42-0BE3-95F1-D7DDEE488AE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11856542" y="-2317515"/>
              <a:ext cx="1077942" cy="1057393"/>
            </a:xfrm>
            <a:prstGeom prst="rect">
              <a:avLst/>
            </a:prstGeom>
          </p:spPr>
        </p:pic>
        <p:pic>
          <p:nvPicPr>
            <p:cNvPr id="99" name="Obrázek 9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82247C2-888D-482A-1704-1C9DB85C529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13490133" y="-1355308"/>
              <a:ext cx="1004640" cy="1006557"/>
            </a:xfrm>
            <a:prstGeom prst="rect">
              <a:avLst/>
            </a:prstGeom>
          </p:spPr>
        </p:pic>
        <p:pic>
          <p:nvPicPr>
            <p:cNvPr id="100" name="Obrázek 9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12D286F-E981-9689-A980-1DB02C3FA3E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3476872" y="-3290116"/>
              <a:ext cx="1080000" cy="1080000"/>
            </a:xfrm>
            <a:prstGeom prst="rect">
              <a:avLst/>
            </a:prstGeom>
          </p:spPr>
        </p:pic>
        <p:pic>
          <p:nvPicPr>
            <p:cNvPr id="101" name="Obrázek 10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E87B5BE-2456-20F6-E513-1BAE657B7B7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2288688" y="-3300593"/>
              <a:ext cx="1080001" cy="1080001"/>
            </a:xfrm>
            <a:prstGeom prst="rect">
              <a:avLst/>
            </a:prstGeom>
          </p:spPr>
        </p:pic>
        <p:pic>
          <p:nvPicPr>
            <p:cNvPr id="102" name="Obrázek 10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8650396-8DD8-A98D-FFE8-0B9BD973A6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0555103" y="-2474704"/>
              <a:ext cx="1080001" cy="1080001"/>
            </a:xfrm>
            <a:prstGeom prst="rect">
              <a:avLst/>
            </a:prstGeom>
          </p:spPr>
        </p:pic>
        <p:pic>
          <p:nvPicPr>
            <p:cNvPr id="103" name="Obrázek 10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A464587-638C-BE58-0D5E-B96F8322622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2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6244402" y="-4010896"/>
              <a:ext cx="1080000" cy="1080000"/>
            </a:xfrm>
            <a:prstGeom prst="rect">
              <a:avLst/>
            </a:prstGeom>
          </p:spPr>
        </p:pic>
        <p:pic>
          <p:nvPicPr>
            <p:cNvPr id="104" name="Obrázek 10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D286464-55C5-EA51-8B43-0202AB08273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129041" y="-3344762"/>
              <a:ext cx="1080000" cy="1080000"/>
            </a:xfrm>
            <a:prstGeom prst="rect">
              <a:avLst/>
            </a:prstGeom>
          </p:spPr>
        </p:pic>
        <p:pic>
          <p:nvPicPr>
            <p:cNvPr id="105" name="Obrázek 10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DC07AEB-E1CB-3F50-A7EE-B2667EB5F45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14696869" y="-3198847"/>
              <a:ext cx="1052920" cy="1055745"/>
            </a:xfrm>
            <a:prstGeom prst="rect">
              <a:avLst/>
            </a:prstGeom>
          </p:spPr>
        </p:pic>
        <p:pic>
          <p:nvPicPr>
            <p:cNvPr id="106" name="Obrázek 10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767C220-ABC0-C6E2-B239-8E60978B24F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534" t="5534" r="6378" b="6378"/>
            <a:stretch/>
          </p:blipFill>
          <p:spPr>
            <a:xfrm>
              <a:off x="20222710" y="-1394703"/>
              <a:ext cx="1079999" cy="1079999"/>
            </a:xfrm>
            <a:prstGeom prst="rect">
              <a:avLst/>
            </a:prstGeom>
          </p:spPr>
        </p:pic>
        <p:pic>
          <p:nvPicPr>
            <p:cNvPr id="107" name="Obrázek 10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ED5DEC3-E3C8-0FAC-C14B-A81312BA894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22" t="5922" r="5990" b="5990"/>
            <a:stretch/>
          </p:blipFill>
          <p:spPr>
            <a:xfrm>
              <a:off x="12956722" y="-4221456"/>
              <a:ext cx="1079999" cy="1079999"/>
            </a:xfrm>
            <a:prstGeom prst="rect">
              <a:avLst/>
            </a:prstGeom>
          </p:spPr>
        </p:pic>
        <p:pic>
          <p:nvPicPr>
            <p:cNvPr id="108" name="Obrázek 10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99EFF5B-F57A-B7FE-8A14-FF134E885BF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15822138" y="-1349527"/>
              <a:ext cx="1044727" cy="1044727"/>
            </a:xfrm>
            <a:prstGeom prst="rect">
              <a:avLst/>
            </a:prstGeom>
          </p:spPr>
        </p:pic>
        <p:pic>
          <p:nvPicPr>
            <p:cNvPr id="109" name="Obrázek 10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6D440B4-6009-FE29-13F9-725EB31331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16932125" y="-3275082"/>
              <a:ext cx="1077942" cy="1079999"/>
            </a:xfrm>
            <a:prstGeom prst="rect">
              <a:avLst/>
            </a:prstGeom>
          </p:spPr>
        </p:pic>
        <p:pic>
          <p:nvPicPr>
            <p:cNvPr id="110" name="Obrázek 10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B429E01-8B42-A7ED-36C8-0883B84DBF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2305430" y="-1391155"/>
              <a:ext cx="1023097" cy="1004640"/>
            </a:xfrm>
            <a:prstGeom prst="rect">
              <a:avLst/>
            </a:prstGeom>
          </p:spPr>
        </p:pic>
        <p:pic>
          <p:nvPicPr>
            <p:cNvPr id="111" name="Obrázek 11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8555CCB-668B-6903-BCD0-6804776161F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8">
              <a:extLst>
                <a:ext uri="{BEBA8EAE-BF5A-486C-A8C5-ECC9F3942E4B}">
                  <a14:imgProps xmlns:a14="http://schemas.microsoft.com/office/drawing/2010/main">
                    <a14:imgLayer r:embed="rId3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71" t="5997" r="6609" b="5914"/>
            <a:stretch/>
          </p:blipFill>
          <p:spPr>
            <a:xfrm>
              <a:off x="17450963" y="-4098895"/>
              <a:ext cx="1077942" cy="1079999"/>
            </a:xfrm>
            <a:prstGeom prst="rect">
              <a:avLst/>
            </a:prstGeom>
          </p:spPr>
        </p:pic>
        <p:pic>
          <p:nvPicPr>
            <p:cNvPr id="112" name="Obrázek 11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C248EFA-9700-526A-E404-F9F5E014120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62" t="5955" r="6418" b="5955"/>
            <a:stretch/>
          </p:blipFill>
          <p:spPr>
            <a:xfrm>
              <a:off x="14018104" y="-4144924"/>
              <a:ext cx="1077942" cy="1079999"/>
            </a:xfrm>
            <a:prstGeom prst="rect">
              <a:avLst/>
            </a:prstGeom>
          </p:spPr>
        </p:pic>
        <p:pic>
          <p:nvPicPr>
            <p:cNvPr id="113" name="Obrázek 11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3CD0EEC-3A44-977B-43C2-2DF6E409C23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18022196" y="-3196345"/>
              <a:ext cx="1077942" cy="1080001"/>
            </a:xfrm>
            <a:prstGeom prst="rect">
              <a:avLst/>
            </a:prstGeom>
          </p:spPr>
        </p:pic>
        <p:pic>
          <p:nvPicPr>
            <p:cNvPr id="114" name="Obrázek 11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B94C41B-4CCD-87E4-9E0F-159A74C2B78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4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21359543" y="-3287792"/>
              <a:ext cx="1077942" cy="1079999"/>
            </a:xfrm>
            <a:prstGeom prst="rect">
              <a:avLst/>
            </a:prstGeom>
          </p:spPr>
        </p:pic>
        <p:pic>
          <p:nvPicPr>
            <p:cNvPr id="115" name="Obrázek 11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1027569-48F4-2269-0EAA-C7EAD8D0334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6">
              <a:extLst>
                <a:ext uri="{BEBA8EAE-BF5A-486C-A8C5-ECC9F3942E4B}">
                  <a14:imgProps xmlns:a14="http://schemas.microsoft.com/office/drawing/2010/main">
                    <a14:imgLayer r:embed="rId4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640" t="6843" r="7897" b="7843"/>
            <a:stretch/>
          </p:blipFill>
          <p:spPr>
            <a:xfrm>
              <a:off x="21247164" y="-1426920"/>
              <a:ext cx="1035541" cy="1045964"/>
            </a:xfrm>
            <a:prstGeom prst="rect">
              <a:avLst/>
            </a:prstGeom>
          </p:spPr>
        </p:pic>
        <p:pic>
          <p:nvPicPr>
            <p:cNvPr id="116" name="Obrázek 11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0B97DED-082C-6A0A-C67E-FB69BBF37C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8">
              <a:extLst>
                <a:ext uri="{BEBA8EAE-BF5A-486C-A8C5-ECC9F3942E4B}">
                  <a14:imgProps xmlns:a14="http://schemas.microsoft.com/office/drawing/2010/main">
                    <a14:imgLayer r:embed="rId4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91" t="5955" r="5855" b="5955"/>
            <a:stretch/>
          </p:blipFill>
          <p:spPr>
            <a:xfrm>
              <a:off x="19219599" y="-1422819"/>
              <a:ext cx="1084476" cy="1080000"/>
            </a:xfrm>
            <a:prstGeom prst="rect">
              <a:avLst/>
            </a:prstGeom>
          </p:spPr>
        </p:pic>
        <p:pic>
          <p:nvPicPr>
            <p:cNvPr id="117" name="Obrázek 11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2BE3FA8-5057-AF00-E6A2-11452F595BD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16885223" y="-1392988"/>
              <a:ext cx="1076972" cy="1079999"/>
            </a:xfrm>
            <a:prstGeom prst="rect">
              <a:avLst/>
            </a:prstGeom>
          </p:spPr>
        </p:pic>
        <p:pic>
          <p:nvPicPr>
            <p:cNvPr id="118" name="Obrázek 11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DEEF18D-DBBC-6ADD-23E5-104601B6B7D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2998252" y="-2359433"/>
              <a:ext cx="1050721" cy="1079999"/>
            </a:xfrm>
            <a:prstGeom prst="rect">
              <a:avLst/>
            </a:prstGeom>
          </p:spPr>
        </p:pic>
        <p:pic>
          <p:nvPicPr>
            <p:cNvPr id="119" name="Obrázek 11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F44895B-704D-AF7D-FC3D-099DA7FF69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4">
              <a:extLst>
                <a:ext uri="{BEBA8EAE-BF5A-486C-A8C5-ECC9F3942E4B}">
                  <a14:imgProps xmlns:a14="http://schemas.microsoft.com/office/drawing/2010/main">
                    <a14:imgLayer r:embed="rId5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886" t="5489" r="5660" b="6423"/>
            <a:stretch/>
          </p:blipFill>
          <p:spPr>
            <a:xfrm>
              <a:off x="17554767" y="-2296193"/>
              <a:ext cx="1084476" cy="1080000"/>
            </a:xfrm>
            <a:prstGeom prst="rect">
              <a:avLst/>
            </a:prstGeom>
          </p:spPr>
        </p:pic>
        <p:pic>
          <p:nvPicPr>
            <p:cNvPr id="120" name="Obrázek 11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B7BBD5B-67E8-BF9A-B3C9-ACCAB26762D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6">
              <a:extLst>
                <a:ext uri="{BEBA8EAE-BF5A-486C-A8C5-ECC9F3942E4B}">
                  <a14:imgProps xmlns:a14="http://schemas.microsoft.com/office/drawing/2010/main">
                    <a14:imgLayer r:embed="rId5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5204768" y="-4038646"/>
              <a:ext cx="1080000" cy="1079999"/>
            </a:xfrm>
            <a:prstGeom prst="rect">
              <a:avLst/>
            </a:prstGeom>
          </p:spPr>
        </p:pic>
        <p:pic>
          <p:nvPicPr>
            <p:cNvPr id="121" name="Obrázek 12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E1D03A7-323F-100D-9012-A5381CD61F2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5170397" y="-2353802"/>
              <a:ext cx="1080000" cy="1079999"/>
            </a:xfrm>
            <a:prstGeom prst="rect">
              <a:avLst/>
            </a:prstGeom>
          </p:spPr>
        </p:pic>
        <p:pic>
          <p:nvPicPr>
            <p:cNvPr id="122" name="Obrázek 12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B2EED02-FE9E-02D4-CF15-193728E3344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0">
              <a:extLst>
                <a:ext uri="{BEBA8EAE-BF5A-486C-A8C5-ECC9F3942E4B}">
                  <a14:imgProps xmlns:a14="http://schemas.microsoft.com/office/drawing/2010/main">
                    <a14:imgLayer r:embed="rId6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8491047" y="-4145205"/>
              <a:ext cx="1080000" cy="1080000"/>
            </a:xfrm>
            <a:prstGeom prst="rect">
              <a:avLst/>
            </a:prstGeom>
          </p:spPr>
        </p:pic>
        <p:pic>
          <p:nvPicPr>
            <p:cNvPr id="123" name="Obrázek 12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48318CE-FB42-88C2-94BB-749D14E9DDB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2">
              <a:extLst>
                <a:ext uri="{BEBA8EAE-BF5A-486C-A8C5-ECC9F3942E4B}">
                  <a14:imgProps xmlns:a14="http://schemas.microsoft.com/office/drawing/2010/main">
                    <a14:imgLayer r:embed="rId6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9602867" y="-4213607"/>
              <a:ext cx="1080000" cy="1080000"/>
            </a:xfrm>
            <a:prstGeom prst="rect">
              <a:avLst/>
            </a:prstGeom>
          </p:spPr>
        </p:pic>
        <p:pic>
          <p:nvPicPr>
            <p:cNvPr id="124" name="Obrázek 12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877CB61-89B9-7CBD-F121-03FF5A18530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4">
              <a:extLst>
                <a:ext uri="{BEBA8EAE-BF5A-486C-A8C5-ECC9F3942E4B}">
                  <a14:imgProps xmlns:a14="http://schemas.microsoft.com/office/drawing/2010/main">
                    <a14:imgLayer r:embed="rId6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801132" y="-2386391"/>
              <a:ext cx="1080000" cy="1080000"/>
            </a:xfrm>
            <a:prstGeom prst="rect">
              <a:avLst/>
            </a:prstGeom>
          </p:spPr>
        </p:pic>
        <p:pic>
          <p:nvPicPr>
            <p:cNvPr id="125" name="Obrázek 12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44EB734-D605-467B-2AFA-3872D9CC6B2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6">
              <a:extLst>
                <a:ext uri="{BEBA8EAE-BF5A-486C-A8C5-ECC9F3942E4B}">
                  <a14:imgProps xmlns:a14="http://schemas.microsoft.com/office/drawing/2010/main">
                    <a14:imgLayer r:embed="rId6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8083638" y="-1384800"/>
              <a:ext cx="1080000" cy="1080000"/>
            </a:xfrm>
            <a:prstGeom prst="rect">
              <a:avLst/>
            </a:prstGeom>
          </p:spPr>
        </p:pic>
        <p:pic>
          <p:nvPicPr>
            <p:cNvPr id="126" name="Obrázek 12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E305B57-566E-23F7-E018-89A896715E7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4031009" y="-2357603"/>
              <a:ext cx="1080001" cy="1080000"/>
            </a:xfrm>
            <a:prstGeom prst="rect">
              <a:avLst/>
            </a:prstGeom>
          </p:spPr>
        </p:pic>
        <p:pic>
          <p:nvPicPr>
            <p:cNvPr id="127" name="Obrázek 12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F96134A-AF87-3714-25E4-2AC425DF2C1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0">
              <a:extLst>
                <a:ext uri="{BEBA8EAE-BF5A-486C-A8C5-ECC9F3942E4B}">
                  <a14:imgProps xmlns:a14="http://schemas.microsoft.com/office/drawing/2010/main">
                    <a14:imgLayer r:embed="rId7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696993" y="-4208203"/>
              <a:ext cx="1080001" cy="1080000"/>
            </a:xfrm>
            <a:prstGeom prst="rect">
              <a:avLst/>
            </a:prstGeom>
          </p:spPr>
        </p:pic>
        <p:pic>
          <p:nvPicPr>
            <p:cNvPr id="128" name="Obrázek 12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A9BBA3D-8E28-153B-4A59-A3498DB8271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6326634" y="-2362437"/>
              <a:ext cx="1080000" cy="1080000"/>
            </a:xfrm>
            <a:prstGeom prst="rect">
              <a:avLst/>
            </a:prstGeom>
          </p:spPr>
        </p:pic>
        <p:pic>
          <p:nvPicPr>
            <p:cNvPr id="129" name="Obrázek 12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CBEE93C-DD51-86AC-5872-27F8A97E31E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4">
              <a:extLst>
                <a:ext uri="{BEBA8EAE-BF5A-486C-A8C5-ECC9F3942E4B}">
                  <a14:imgProps xmlns:a14="http://schemas.microsoft.com/office/drawing/2010/main">
                    <a14:imgLayer r:embed="rId7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15" t="5955" r="5997" b="5955"/>
            <a:stretch/>
          </p:blipFill>
          <p:spPr>
            <a:xfrm>
              <a:off x="19823049" y="-2369151"/>
              <a:ext cx="1080000" cy="1080000"/>
            </a:xfrm>
            <a:prstGeom prst="rect">
              <a:avLst/>
            </a:prstGeom>
          </p:spPr>
        </p:pic>
        <p:pic>
          <p:nvPicPr>
            <p:cNvPr id="130" name="Obrázek 12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C8FE147-8D49-ADE9-70D8-59A517DC5FD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6">
              <a:extLst>
                <a:ext uri="{BEBA8EAE-BF5A-486C-A8C5-ECC9F3942E4B}">
                  <a14:imgProps xmlns:a14="http://schemas.microsoft.com/office/drawing/2010/main">
                    <a14:imgLayer r:embed="rId7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9146373" y="-3211652"/>
              <a:ext cx="1080000" cy="1080000"/>
            </a:xfrm>
            <a:prstGeom prst="rect">
              <a:avLst/>
            </a:prstGeom>
          </p:spPr>
        </p:pic>
        <p:pic>
          <p:nvPicPr>
            <p:cNvPr id="131" name="Obrázek 13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E7ADC68-889E-E4A5-3D90-5DF7F7CF9BD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8">
              <a:extLst>
                <a:ext uri="{BEBA8EAE-BF5A-486C-A8C5-ECC9F3942E4B}">
                  <a14:imgProps xmlns:a14="http://schemas.microsoft.com/office/drawing/2010/main">
                    <a14:imgLayer r:embed="rId7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0830106" y="-2341036"/>
              <a:ext cx="1080001" cy="1080001"/>
            </a:xfrm>
            <a:prstGeom prst="rect">
              <a:avLst/>
            </a:prstGeom>
          </p:spPr>
        </p:pic>
        <p:pic>
          <p:nvPicPr>
            <p:cNvPr id="132" name="Obrázek 13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7AAE2CE-6C0D-9E09-362E-2AB7D6B1B98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0">
              <a:extLst>
                <a:ext uri="{BEBA8EAE-BF5A-486C-A8C5-ECC9F3942E4B}">
                  <a14:imgProps xmlns:a14="http://schemas.microsoft.com/office/drawing/2010/main">
                    <a14:imgLayer r:embed="rId8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0298007" y="-3260416"/>
              <a:ext cx="1080001" cy="1080001"/>
            </a:xfrm>
            <a:prstGeom prst="rect">
              <a:avLst/>
            </a:prstGeom>
          </p:spPr>
        </p:pic>
        <p:pic>
          <p:nvPicPr>
            <p:cNvPr id="133" name="Obrázek 13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D9E6C99-9803-3195-D58E-DC872E391E4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5743942" y="-3210975"/>
              <a:ext cx="1050721" cy="1079999"/>
            </a:xfrm>
            <a:prstGeom prst="rect">
              <a:avLst/>
            </a:prstGeom>
          </p:spPr>
        </p:pic>
        <p:pic>
          <p:nvPicPr>
            <p:cNvPr id="134" name="Obrázek 13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42CB693-12EF-67C8-1975-8747A76A6CE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20639387" y="-4221456"/>
              <a:ext cx="1080000" cy="1079999"/>
            </a:xfrm>
            <a:prstGeom prst="rect">
              <a:avLst/>
            </a:prstGeom>
          </p:spPr>
        </p:pic>
        <p:pic>
          <p:nvPicPr>
            <p:cNvPr id="135" name="Obrázek 13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E6CFC1C-55CA-DB3C-5AC0-6018D89D78F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658368" y="-4229306"/>
              <a:ext cx="1080000" cy="1080000"/>
            </a:xfrm>
            <a:prstGeom prst="rect">
              <a:avLst/>
            </a:prstGeom>
          </p:spPr>
        </p:pic>
        <p:pic>
          <p:nvPicPr>
            <p:cNvPr id="136" name="Obrázek 13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478278A-1307-1BE6-F751-39B8D867566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13660170" y="-5049436"/>
              <a:ext cx="1004640" cy="1004640"/>
            </a:xfrm>
            <a:prstGeom prst="rect">
              <a:avLst/>
            </a:prstGeom>
          </p:spPr>
        </p:pic>
        <p:pic>
          <p:nvPicPr>
            <p:cNvPr id="137" name="Obrázek 13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967A328-AB03-4554-B621-9D17AEC7C3B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9997159" y="-5049436"/>
              <a:ext cx="1004640" cy="1004640"/>
            </a:xfrm>
            <a:prstGeom prst="rect">
              <a:avLst/>
            </a:prstGeom>
          </p:spPr>
        </p:pic>
        <p:pic>
          <p:nvPicPr>
            <p:cNvPr id="138" name="Obrázek 13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CC716E9-950E-6AD8-BA18-2954E10CEF0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83" t="5954" r="7204" b="7057"/>
            <a:stretch/>
          </p:blipFill>
          <p:spPr>
            <a:xfrm>
              <a:off x="17614342" y="-6020733"/>
              <a:ext cx="1064358" cy="1066483"/>
            </a:xfrm>
            <a:prstGeom prst="rect">
              <a:avLst/>
            </a:prstGeom>
          </p:spPr>
        </p:pic>
        <p:pic>
          <p:nvPicPr>
            <p:cNvPr id="139" name="Obrázek 13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2C0247C-51FA-338A-92E0-AAF1B36F482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10810955" y="-6011643"/>
              <a:ext cx="1077942" cy="1057393"/>
            </a:xfrm>
            <a:prstGeom prst="rect">
              <a:avLst/>
            </a:prstGeom>
          </p:spPr>
        </p:pic>
        <p:pic>
          <p:nvPicPr>
            <p:cNvPr id="140" name="Obrázek 13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E76B9FD-0D34-4FFD-E91F-F840AB2C363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12444546" y="-5049436"/>
              <a:ext cx="1004640" cy="1006557"/>
            </a:xfrm>
            <a:prstGeom prst="rect">
              <a:avLst/>
            </a:prstGeom>
          </p:spPr>
        </p:pic>
        <p:pic>
          <p:nvPicPr>
            <p:cNvPr id="141" name="Obrázek 14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DE82BE9-B148-24DE-21B6-530255DEED4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2431285" y="-6984244"/>
              <a:ext cx="1080000" cy="1080000"/>
            </a:xfrm>
            <a:prstGeom prst="rect">
              <a:avLst/>
            </a:prstGeom>
          </p:spPr>
        </p:pic>
        <p:pic>
          <p:nvPicPr>
            <p:cNvPr id="142" name="Obrázek 14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B04CFE0-884D-FF52-5B3C-4EA190004AA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243101" y="-6994721"/>
              <a:ext cx="1080001" cy="1080001"/>
            </a:xfrm>
            <a:prstGeom prst="rect">
              <a:avLst/>
            </a:prstGeom>
          </p:spPr>
        </p:pic>
        <p:pic>
          <p:nvPicPr>
            <p:cNvPr id="143" name="Obrázek 14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BE5A054-0C73-F4E3-A0C9-5F7107BF145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9509516" y="-6168832"/>
              <a:ext cx="1080001" cy="1080001"/>
            </a:xfrm>
            <a:prstGeom prst="rect">
              <a:avLst/>
            </a:prstGeom>
          </p:spPr>
        </p:pic>
        <p:pic>
          <p:nvPicPr>
            <p:cNvPr id="144" name="Obrázek 14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A9EE6D2-30D7-CEA9-9809-CF20C4C9850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0083454" y="-7038890"/>
              <a:ext cx="1080000" cy="1080000"/>
            </a:xfrm>
            <a:prstGeom prst="rect">
              <a:avLst/>
            </a:prstGeom>
          </p:spPr>
        </p:pic>
        <p:pic>
          <p:nvPicPr>
            <p:cNvPr id="145" name="Obrázek 14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141A0B7-B313-52C9-A042-42766440B05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13651282" y="-6892975"/>
              <a:ext cx="1052920" cy="1055745"/>
            </a:xfrm>
            <a:prstGeom prst="rect">
              <a:avLst/>
            </a:prstGeom>
          </p:spPr>
        </p:pic>
        <p:pic>
          <p:nvPicPr>
            <p:cNvPr id="146" name="Obrázek 14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83D8159-00D7-1A11-1EBE-52FF30D9E2D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534" t="5534" r="6378" b="6378"/>
            <a:stretch/>
          </p:blipFill>
          <p:spPr>
            <a:xfrm>
              <a:off x="19177123" y="-5088831"/>
              <a:ext cx="1079999" cy="1079999"/>
            </a:xfrm>
            <a:prstGeom prst="rect">
              <a:avLst/>
            </a:prstGeom>
          </p:spPr>
        </p:pic>
        <p:pic>
          <p:nvPicPr>
            <p:cNvPr id="147" name="Obrázek 14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9C8D702-D938-4D2D-1441-DC60558B133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14776551" y="-5043655"/>
              <a:ext cx="1044727" cy="1044727"/>
            </a:xfrm>
            <a:prstGeom prst="rect">
              <a:avLst/>
            </a:prstGeom>
          </p:spPr>
        </p:pic>
        <p:pic>
          <p:nvPicPr>
            <p:cNvPr id="148" name="Obrázek 14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59CB37B-51F5-544B-9144-1868A40A4B6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15886538" y="-6969210"/>
              <a:ext cx="1077942" cy="1079999"/>
            </a:xfrm>
            <a:prstGeom prst="rect">
              <a:avLst/>
            </a:prstGeom>
          </p:spPr>
        </p:pic>
        <p:pic>
          <p:nvPicPr>
            <p:cNvPr id="149" name="Obrázek 14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95BE774-B012-58E5-2AE4-44031A7AB8E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1259843" y="-5085283"/>
              <a:ext cx="1023097" cy="1004640"/>
            </a:xfrm>
            <a:prstGeom prst="rect">
              <a:avLst/>
            </a:prstGeom>
          </p:spPr>
        </p:pic>
        <p:pic>
          <p:nvPicPr>
            <p:cNvPr id="150" name="Obrázek 14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52F9CD1-CCA0-7923-DE1A-99C661916DD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16976609" y="-6890473"/>
              <a:ext cx="1077942" cy="1080001"/>
            </a:xfrm>
            <a:prstGeom prst="rect">
              <a:avLst/>
            </a:prstGeom>
          </p:spPr>
        </p:pic>
        <p:pic>
          <p:nvPicPr>
            <p:cNvPr id="151" name="Obrázek 15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D1DCCED-997B-7F5A-42F5-83FEBCB18B9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4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20313956" y="-6981920"/>
              <a:ext cx="1077942" cy="1079999"/>
            </a:xfrm>
            <a:prstGeom prst="rect">
              <a:avLst/>
            </a:prstGeom>
          </p:spPr>
        </p:pic>
        <p:pic>
          <p:nvPicPr>
            <p:cNvPr id="152" name="Obrázek 15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BA96C92-0F64-E0AE-9911-543583EA47C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6">
              <a:extLst>
                <a:ext uri="{BEBA8EAE-BF5A-486C-A8C5-ECC9F3942E4B}">
                  <a14:imgProps xmlns:a14="http://schemas.microsoft.com/office/drawing/2010/main">
                    <a14:imgLayer r:embed="rId4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640" t="6843" r="7897" b="7843"/>
            <a:stretch/>
          </p:blipFill>
          <p:spPr>
            <a:xfrm>
              <a:off x="20201577" y="-5121048"/>
              <a:ext cx="1035541" cy="1045964"/>
            </a:xfrm>
            <a:prstGeom prst="rect">
              <a:avLst/>
            </a:prstGeom>
          </p:spPr>
        </p:pic>
        <p:pic>
          <p:nvPicPr>
            <p:cNvPr id="153" name="Obrázek 15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AF6F22F-15B2-BD41-3400-824FC6BB260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8">
              <a:extLst>
                <a:ext uri="{BEBA8EAE-BF5A-486C-A8C5-ECC9F3942E4B}">
                  <a14:imgProps xmlns:a14="http://schemas.microsoft.com/office/drawing/2010/main">
                    <a14:imgLayer r:embed="rId4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91" t="5955" r="5855" b="5955"/>
            <a:stretch/>
          </p:blipFill>
          <p:spPr>
            <a:xfrm>
              <a:off x="18174012" y="-5116947"/>
              <a:ext cx="1084476" cy="1080000"/>
            </a:xfrm>
            <a:prstGeom prst="rect">
              <a:avLst/>
            </a:prstGeom>
          </p:spPr>
        </p:pic>
        <p:pic>
          <p:nvPicPr>
            <p:cNvPr id="154" name="Obrázek 15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1E2DA69-3D04-9948-AF5D-3444F99175F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15839636" y="-5087116"/>
              <a:ext cx="1076972" cy="1079999"/>
            </a:xfrm>
            <a:prstGeom prst="rect">
              <a:avLst/>
            </a:prstGeom>
          </p:spPr>
        </p:pic>
        <p:pic>
          <p:nvPicPr>
            <p:cNvPr id="155" name="Obrázek 15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B9A189E-7AD5-BCA0-5D4D-DDF31FF697F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1952665" y="-6053561"/>
              <a:ext cx="1050721" cy="1079999"/>
            </a:xfrm>
            <a:prstGeom prst="rect">
              <a:avLst/>
            </a:prstGeom>
          </p:spPr>
        </p:pic>
        <p:pic>
          <p:nvPicPr>
            <p:cNvPr id="156" name="Obrázek 15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1EF4ABB-EC3A-B052-DF60-7960CA60829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4">
              <a:extLst>
                <a:ext uri="{BEBA8EAE-BF5A-486C-A8C5-ECC9F3942E4B}">
                  <a14:imgProps xmlns:a14="http://schemas.microsoft.com/office/drawing/2010/main">
                    <a14:imgLayer r:embed="rId5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886" t="5489" r="5660" b="6423"/>
            <a:stretch/>
          </p:blipFill>
          <p:spPr>
            <a:xfrm>
              <a:off x="16509180" y="-5990321"/>
              <a:ext cx="1084476" cy="1080000"/>
            </a:xfrm>
            <a:prstGeom prst="rect">
              <a:avLst/>
            </a:prstGeom>
          </p:spPr>
        </p:pic>
        <p:pic>
          <p:nvPicPr>
            <p:cNvPr id="157" name="Obrázek 15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3329FF9-7089-00FB-119A-22AC58E6592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4124810" y="-6047930"/>
              <a:ext cx="1080000" cy="1079999"/>
            </a:xfrm>
            <a:prstGeom prst="rect">
              <a:avLst/>
            </a:prstGeom>
          </p:spPr>
        </p:pic>
        <p:pic>
          <p:nvPicPr>
            <p:cNvPr id="158" name="Obrázek 15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42B42F2-AFCB-C2C2-017D-4B30BB5C4BE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6">
              <a:extLst>
                <a:ext uri="{BEBA8EAE-BF5A-486C-A8C5-ECC9F3942E4B}">
                  <a14:imgProps xmlns:a14="http://schemas.microsoft.com/office/drawing/2010/main">
                    <a14:imgLayer r:embed="rId6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7038051" y="-5078928"/>
              <a:ext cx="1080000" cy="1080000"/>
            </a:xfrm>
            <a:prstGeom prst="rect">
              <a:avLst/>
            </a:prstGeom>
          </p:spPr>
        </p:pic>
        <p:pic>
          <p:nvPicPr>
            <p:cNvPr id="159" name="Obrázek 15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E3AAFE2-54AB-DA4D-B4FC-3A5A0F64800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2985422" y="-6051731"/>
              <a:ext cx="1080001" cy="1080000"/>
            </a:xfrm>
            <a:prstGeom prst="rect">
              <a:avLst/>
            </a:prstGeom>
          </p:spPr>
        </p:pic>
        <p:pic>
          <p:nvPicPr>
            <p:cNvPr id="160" name="Obrázek 15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3712F49-87DA-9072-7619-281B6668141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5281047" y="-6056565"/>
              <a:ext cx="1080000" cy="1080000"/>
            </a:xfrm>
            <a:prstGeom prst="rect">
              <a:avLst/>
            </a:prstGeom>
          </p:spPr>
        </p:pic>
        <p:pic>
          <p:nvPicPr>
            <p:cNvPr id="161" name="Obrázek 16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42EC3CF-970C-FD3A-EB6F-ADCBE71BC14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4">
              <a:extLst>
                <a:ext uri="{BEBA8EAE-BF5A-486C-A8C5-ECC9F3942E4B}">
                  <a14:imgProps xmlns:a14="http://schemas.microsoft.com/office/drawing/2010/main">
                    <a14:imgLayer r:embed="rId7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15" t="5955" r="5997" b="5955"/>
            <a:stretch/>
          </p:blipFill>
          <p:spPr>
            <a:xfrm>
              <a:off x="18777462" y="-6063279"/>
              <a:ext cx="1080000" cy="1080000"/>
            </a:xfrm>
            <a:prstGeom prst="rect">
              <a:avLst/>
            </a:prstGeom>
          </p:spPr>
        </p:pic>
        <p:pic>
          <p:nvPicPr>
            <p:cNvPr id="162" name="Obrázek 16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5B488D8-1582-B999-9AA8-D52D3DF2B8E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6">
              <a:extLst>
                <a:ext uri="{BEBA8EAE-BF5A-486C-A8C5-ECC9F3942E4B}">
                  <a14:imgProps xmlns:a14="http://schemas.microsoft.com/office/drawing/2010/main">
                    <a14:imgLayer r:embed="rId7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8100786" y="-6905780"/>
              <a:ext cx="1080000" cy="1080000"/>
            </a:xfrm>
            <a:prstGeom prst="rect">
              <a:avLst/>
            </a:prstGeom>
          </p:spPr>
        </p:pic>
        <p:pic>
          <p:nvPicPr>
            <p:cNvPr id="163" name="Obrázek 16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93AE5F6-C663-9EA8-08DA-78D866BA0A5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8">
              <a:extLst>
                <a:ext uri="{BEBA8EAE-BF5A-486C-A8C5-ECC9F3942E4B}">
                  <a14:imgProps xmlns:a14="http://schemas.microsoft.com/office/drawing/2010/main">
                    <a14:imgLayer r:embed="rId7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9784519" y="-6035164"/>
              <a:ext cx="1080001" cy="1080001"/>
            </a:xfrm>
            <a:prstGeom prst="rect">
              <a:avLst/>
            </a:prstGeom>
          </p:spPr>
        </p:pic>
        <p:pic>
          <p:nvPicPr>
            <p:cNvPr id="164" name="Obrázek 16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70B73E1-D6C6-2E61-77EB-2F403BDD0CB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0">
              <a:extLst>
                <a:ext uri="{BEBA8EAE-BF5A-486C-A8C5-ECC9F3942E4B}">
                  <a14:imgProps xmlns:a14="http://schemas.microsoft.com/office/drawing/2010/main">
                    <a14:imgLayer r:embed="rId8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9252420" y="-6954544"/>
              <a:ext cx="1080001" cy="1080001"/>
            </a:xfrm>
            <a:prstGeom prst="rect">
              <a:avLst/>
            </a:prstGeom>
          </p:spPr>
        </p:pic>
        <p:pic>
          <p:nvPicPr>
            <p:cNvPr id="165" name="Obrázek 16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611A170-FBD9-C315-A4AB-1587AB3B9F4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4698355" y="-6905103"/>
              <a:ext cx="1050721" cy="1079999"/>
            </a:xfrm>
            <a:prstGeom prst="rect">
              <a:avLst/>
            </a:prstGeom>
          </p:spPr>
        </p:pic>
        <p:pic>
          <p:nvPicPr>
            <p:cNvPr id="166" name="Obrázek 16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D3F3B99-FDAC-79C6-D408-B5638726CE0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0791300" y="-6027646"/>
              <a:ext cx="1080000" cy="1080000"/>
            </a:xfrm>
            <a:prstGeom prst="rect">
              <a:avLst/>
            </a:prstGeom>
          </p:spPr>
        </p:pic>
        <p:pic>
          <p:nvPicPr>
            <p:cNvPr id="167" name="Obrázek 16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62C5448-B113-4A0D-F0F1-7D979052E7E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6">
              <a:extLst>
                <a:ext uri="{BEBA8EAE-BF5A-486C-A8C5-ECC9F3942E4B}">
                  <a14:imgProps xmlns:a14="http://schemas.microsoft.com/office/drawing/2010/main">
                    <a14:imgLayer r:embed="rId5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21184001" y="-5106848"/>
              <a:ext cx="1080000" cy="1079999"/>
            </a:xfrm>
            <a:prstGeom prst="rect">
              <a:avLst/>
            </a:prstGeom>
          </p:spPr>
        </p:pic>
        <p:pic>
          <p:nvPicPr>
            <p:cNvPr id="168" name="Obrázek 16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69A4905-2FEF-B420-737D-DC0FAA6C8BB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179386" y="-6984244"/>
              <a:ext cx="1080001" cy="1080000"/>
            </a:xfrm>
            <a:prstGeom prst="rect">
              <a:avLst/>
            </a:prstGeom>
          </p:spPr>
        </p:pic>
        <p:pic>
          <p:nvPicPr>
            <p:cNvPr id="169" name="Obrázek 16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6831E52-416E-9120-F8B8-86B1A1DC2E8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21861963" y="-6079925"/>
              <a:ext cx="1004640" cy="1004640"/>
            </a:xfrm>
            <a:prstGeom prst="rect">
              <a:avLst/>
            </a:prstGeom>
          </p:spPr>
        </p:pic>
        <p:pic>
          <p:nvPicPr>
            <p:cNvPr id="170" name="Obrázek 16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1E55D92-14DF-900F-F796-64F1A8C4289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15206217" y="1473874"/>
              <a:ext cx="1004640" cy="1004640"/>
            </a:xfrm>
            <a:prstGeom prst="rect">
              <a:avLst/>
            </a:prstGeom>
          </p:spPr>
        </p:pic>
        <p:pic>
          <p:nvPicPr>
            <p:cNvPr id="171" name="Obrázek 17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9FCEAEA-A89B-F8EC-CAE7-F007254B2D1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11630166" y="1414478"/>
              <a:ext cx="1004640" cy="1004640"/>
            </a:xfrm>
            <a:prstGeom prst="rect">
              <a:avLst/>
            </a:prstGeom>
          </p:spPr>
        </p:pic>
        <p:pic>
          <p:nvPicPr>
            <p:cNvPr id="172" name="Obrázek 17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4CEB1E8-5AD2-7795-352A-254BD78CCC6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83" t="5954" r="7204" b="7057"/>
            <a:stretch/>
          </p:blipFill>
          <p:spPr>
            <a:xfrm>
              <a:off x="19160389" y="502577"/>
              <a:ext cx="1064358" cy="1066483"/>
            </a:xfrm>
            <a:prstGeom prst="rect">
              <a:avLst/>
            </a:prstGeom>
          </p:spPr>
        </p:pic>
        <p:pic>
          <p:nvPicPr>
            <p:cNvPr id="173" name="Obrázek 17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0A75A0A-A61B-2A90-4D4D-E95704B3A12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12357002" y="511667"/>
              <a:ext cx="1077942" cy="1057393"/>
            </a:xfrm>
            <a:prstGeom prst="rect">
              <a:avLst/>
            </a:prstGeom>
          </p:spPr>
        </p:pic>
        <p:pic>
          <p:nvPicPr>
            <p:cNvPr id="174" name="Obrázek 17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8C29E4E-1F05-6948-1A85-0D012F8259A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13990593" y="1473874"/>
              <a:ext cx="1004640" cy="1006557"/>
            </a:xfrm>
            <a:prstGeom prst="rect">
              <a:avLst/>
            </a:prstGeom>
          </p:spPr>
        </p:pic>
        <p:pic>
          <p:nvPicPr>
            <p:cNvPr id="175" name="Obrázek 17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3D38CA7-552D-FA84-1FC5-8D091A75382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3977332" y="-460934"/>
              <a:ext cx="1080000" cy="1080000"/>
            </a:xfrm>
            <a:prstGeom prst="rect">
              <a:avLst/>
            </a:prstGeom>
          </p:spPr>
        </p:pic>
        <p:pic>
          <p:nvPicPr>
            <p:cNvPr id="176" name="Obrázek 17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4C2DA9E-4612-1FFB-3B10-4F3DFBE335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2789148" y="-471411"/>
              <a:ext cx="1080001" cy="1080001"/>
            </a:xfrm>
            <a:prstGeom prst="rect">
              <a:avLst/>
            </a:prstGeom>
          </p:spPr>
        </p:pic>
        <p:pic>
          <p:nvPicPr>
            <p:cNvPr id="177" name="Obrázek 17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1F870D0-5C31-4B10-FF80-41C2100ED4E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205367" y="391012"/>
              <a:ext cx="1080001" cy="1080001"/>
            </a:xfrm>
            <a:prstGeom prst="rect">
              <a:avLst/>
            </a:prstGeom>
          </p:spPr>
        </p:pic>
        <p:pic>
          <p:nvPicPr>
            <p:cNvPr id="178" name="Obrázek 17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463A293-953C-752F-6CB8-66D074FF366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629501" y="-515580"/>
              <a:ext cx="1080000" cy="1080000"/>
            </a:xfrm>
            <a:prstGeom prst="rect">
              <a:avLst/>
            </a:prstGeom>
          </p:spPr>
        </p:pic>
        <p:pic>
          <p:nvPicPr>
            <p:cNvPr id="179" name="Obrázek 17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B9E6CF3-6B0A-36E0-4638-C901FA540B1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15197329" y="-369665"/>
              <a:ext cx="1052920" cy="1055745"/>
            </a:xfrm>
            <a:prstGeom prst="rect">
              <a:avLst/>
            </a:prstGeom>
          </p:spPr>
        </p:pic>
        <p:pic>
          <p:nvPicPr>
            <p:cNvPr id="180" name="Obrázek 17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569EFE8-06D9-73FF-39F0-232C9CA8FE0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534" t="5534" r="6378" b="6378"/>
            <a:stretch/>
          </p:blipFill>
          <p:spPr>
            <a:xfrm>
              <a:off x="20723170" y="1434479"/>
              <a:ext cx="1079999" cy="1079999"/>
            </a:xfrm>
            <a:prstGeom prst="rect">
              <a:avLst/>
            </a:prstGeom>
          </p:spPr>
        </p:pic>
        <p:pic>
          <p:nvPicPr>
            <p:cNvPr id="181" name="Obrázek 18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A035A74-7EAC-0FD7-E342-862AEC3B941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16322598" y="1479655"/>
              <a:ext cx="1044727" cy="1044727"/>
            </a:xfrm>
            <a:prstGeom prst="rect">
              <a:avLst/>
            </a:prstGeom>
          </p:spPr>
        </p:pic>
        <p:pic>
          <p:nvPicPr>
            <p:cNvPr id="182" name="Obrázek 18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D94FCBD-2F9B-5FD8-2E6D-0C721CB8C9A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17432585" y="-445900"/>
              <a:ext cx="1077942" cy="1079999"/>
            </a:xfrm>
            <a:prstGeom prst="rect">
              <a:avLst/>
            </a:prstGeom>
          </p:spPr>
        </p:pic>
        <p:pic>
          <p:nvPicPr>
            <p:cNvPr id="183" name="Obrázek 18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28D16F4-F857-CD81-8E91-6F7088208C8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2805890" y="1438027"/>
              <a:ext cx="1023097" cy="1004640"/>
            </a:xfrm>
            <a:prstGeom prst="rect">
              <a:avLst/>
            </a:prstGeom>
          </p:spPr>
        </p:pic>
        <p:pic>
          <p:nvPicPr>
            <p:cNvPr id="184" name="Obrázek 18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D282283-BC05-33C2-AAC7-5BEC1FACDF0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18522656" y="-367163"/>
              <a:ext cx="1077942" cy="1080001"/>
            </a:xfrm>
            <a:prstGeom prst="rect">
              <a:avLst/>
            </a:prstGeom>
          </p:spPr>
        </p:pic>
        <p:pic>
          <p:nvPicPr>
            <p:cNvPr id="185" name="Obrázek 18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4C8880D-1B75-E884-4192-1D80D797CD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4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21860003" y="-458610"/>
              <a:ext cx="1077942" cy="1079999"/>
            </a:xfrm>
            <a:prstGeom prst="rect">
              <a:avLst/>
            </a:prstGeom>
          </p:spPr>
        </p:pic>
        <p:pic>
          <p:nvPicPr>
            <p:cNvPr id="186" name="Obrázek 18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47F0D5A-4B24-2F45-9BD1-FB174E087B6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6">
              <a:extLst>
                <a:ext uri="{BEBA8EAE-BF5A-486C-A8C5-ECC9F3942E4B}">
                  <a14:imgProps xmlns:a14="http://schemas.microsoft.com/office/drawing/2010/main">
                    <a14:imgLayer r:embed="rId4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640" t="6843" r="7897" b="7843"/>
            <a:stretch/>
          </p:blipFill>
          <p:spPr>
            <a:xfrm>
              <a:off x="21747624" y="1402262"/>
              <a:ext cx="1035541" cy="1045964"/>
            </a:xfrm>
            <a:prstGeom prst="rect">
              <a:avLst/>
            </a:prstGeom>
          </p:spPr>
        </p:pic>
        <p:pic>
          <p:nvPicPr>
            <p:cNvPr id="187" name="Obrázek 18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BCCF51D-7DC3-B9BB-45C2-17896951C0E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8">
              <a:extLst>
                <a:ext uri="{BEBA8EAE-BF5A-486C-A8C5-ECC9F3942E4B}">
                  <a14:imgProps xmlns:a14="http://schemas.microsoft.com/office/drawing/2010/main">
                    <a14:imgLayer r:embed="rId4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91" t="5955" r="5855" b="5955"/>
            <a:stretch/>
          </p:blipFill>
          <p:spPr>
            <a:xfrm>
              <a:off x="19720059" y="1406363"/>
              <a:ext cx="1084476" cy="1080000"/>
            </a:xfrm>
            <a:prstGeom prst="rect">
              <a:avLst/>
            </a:prstGeom>
          </p:spPr>
        </p:pic>
        <p:pic>
          <p:nvPicPr>
            <p:cNvPr id="188" name="Obrázek 18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7188BB4-1AC8-1DE1-9EB9-9F0D572877E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17385683" y="1436194"/>
              <a:ext cx="1076972" cy="1079999"/>
            </a:xfrm>
            <a:prstGeom prst="rect">
              <a:avLst/>
            </a:prstGeom>
          </p:spPr>
        </p:pic>
        <p:pic>
          <p:nvPicPr>
            <p:cNvPr id="189" name="Obrázek 18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047A682-5BAF-0B40-9F87-000DFA57C81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3498712" y="469749"/>
              <a:ext cx="1050721" cy="1079999"/>
            </a:xfrm>
            <a:prstGeom prst="rect">
              <a:avLst/>
            </a:prstGeom>
          </p:spPr>
        </p:pic>
        <p:pic>
          <p:nvPicPr>
            <p:cNvPr id="190" name="Obrázek 18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980AC0C-24B6-0ED0-1BA0-8C6FFDFC66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4">
              <a:extLst>
                <a:ext uri="{BEBA8EAE-BF5A-486C-A8C5-ECC9F3942E4B}">
                  <a14:imgProps xmlns:a14="http://schemas.microsoft.com/office/drawing/2010/main">
                    <a14:imgLayer r:embed="rId5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886" t="5489" r="5660" b="6423"/>
            <a:stretch/>
          </p:blipFill>
          <p:spPr>
            <a:xfrm>
              <a:off x="18055227" y="532989"/>
              <a:ext cx="1084476" cy="1080000"/>
            </a:xfrm>
            <a:prstGeom prst="rect">
              <a:avLst/>
            </a:prstGeom>
          </p:spPr>
        </p:pic>
        <p:pic>
          <p:nvPicPr>
            <p:cNvPr id="191" name="Obrázek 19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8DDB170-4A3E-5647-9A69-E4C91D63E3E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5670857" y="475380"/>
              <a:ext cx="1080000" cy="1079999"/>
            </a:xfrm>
            <a:prstGeom prst="rect">
              <a:avLst/>
            </a:prstGeom>
          </p:spPr>
        </p:pic>
        <p:pic>
          <p:nvPicPr>
            <p:cNvPr id="192" name="Obrázek 19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14F835B-EFDA-C1B7-41DF-17E55549C66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4">
              <a:extLst>
                <a:ext uri="{BEBA8EAE-BF5A-486C-A8C5-ECC9F3942E4B}">
                  <a14:imgProps xmlns:a14="http://schemas.microsoft.com/office/drawing/2010/main">
                    <a14:imgLayer r:embed="rId6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2301592" y="442791"/>
              <a:ext cx="1080000" cy="1080000"/>
            </a:xfrm>
            <a:prstGeom prst="rect">
              <a:avLst/>
            </a:prstGeom>
          </p:spPr>
        </p:pic>
        <p:pic>
          <p:nvPicPr>
            <p:cNvPr id="193" name="Obrázek 19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BE437D0-DE72-3272-AF8A-FE9FB262A6A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6">
              <a:extLst>
                <a:ext uri="{BEBA8EAE-BF5A-486C-A8C5-ECC9F3942E4B}">
                  <a14:imgProps xmlns:a14="http://schemas.microsoft.com/office/drawing/2010/main">
                    <a14:imgLayer r:embed="rId6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8584098" y="1444382"/>
              <a:ext cx="1080000" cy="1080000"/>
            </a:xfrm>
            <a:prstGeom prst="rect">
              <a:avLst/>
            </a:prstGeom>
          </p:spPr>
        </p:pic>
        <p:pic>
          <p:nvPicPr>
            <p:cNvPr id="194" name="Obrázek 19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768FFD7-29F5-FA12-CA0D-125C791F821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4531469" y="471579"/>
              <a:ext cx="1080001" cy="1080000"/>
            </a:xfrm>
            <a:prstGeom prst="rect">
              <a:avLst/>
            </a:prstGeom>
          </p:spPr>
        </p:pic>
        <p:pic>
          <p:nvPicPr>
            <p:cNvPr id="195" name="Obrázek 19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40A6DDA-4138-3BAF-09A1-B1075B063FC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6827094" y="466745"/>
              <a:ext cx="1080000" cy="1080000"/>
            </a:xfrm>
            <a:prstGeom prst="rect">
              <a:avLst/>
            </a:prstGeom>
          </p:spPr>
        </p:pic>
        <p:pic>
          <p:nvPicPr>
            <p:cNvPr id="196" name="Obrázek 19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20D9B40-92AF-E548-7FD4-3253B5E109A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4">
              <a:extLst>
                <a:ext uri="{BEBA8EAE-BF5A-486C-A8C5-ECC9F3942E4B}">
                  <a14:imgProps xmlns:a14="http://schemas.microsoft.com/office/drawing/2010/main">
                    <a14:imgLayer r:embed="rId7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15" t="5955" r="5997" b="5955"/>
            <a:stretch/>
          </p:blipFill>
          <p:spPr>
            <a:xfrm>
              <a:off x="20323509" y="460031"/>
              <a:ext cx="1080000" cy="1080000"/>
            </a:xfrm>
            <a:prstGeom prst="rect">
              <a:avLst/>
            </a:prstGeom>
          </p:spPr>
        </p:pic>
        <p:pic>
          <p:nvPicPr>
            <p:cNvPr id="197" name="Obrázek 19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1C4DDFC-9A1D-9D10-B5EC-538B6A73E67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6">
              <a:extLst>
                <a:ext uri="{BEBA8EAE-BF5A-486C-A8C5-ECC9F3942E4B}">
                  <a14:imgProps xmlns:a14="http://schemas.microsoft.com/office/drawing/2010/main">
                    <a14:imgLayer r:embed="rId7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9646833" y="-382470"/>
              <a:ext cx="1080000" cy="1080000"/>
            </a:xfrm>
            <a:prstGeom prst="rect">
              <a:avLst/>
            </a:prstGeom>
          </p:spPr>
        </p:pic>
        <p:pic>
          <p:nvPicPr>
            <p:cNvPr id="198" name="Obrázek 19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2700F3E-357C-4150-C612-E5DE0EF35F6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8">
              <a:extLst>
                <a:ext uri="{BEBA8EAE-BF5A-486C-A8C5-ECC9F3942E4B}">
                  <a14:imgProps xmlns:a14="http://schemas.microsoft.com/office/drawing/2010/main">
                    <a14:imgLayer r:embed="rId7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330566" y="488146"/>
              <a:ext cx="1080001" cy="1080001"/>
            </a:xfrm>
            <a:prstGeom prst="rect">
              <a:avLst/>
            </a:prstGeom>
          </p:spPr>
        </p:pic>
        <p:pic>
          <p:nvPicPr>
            <p:cNvPr id="199" name="Obrázek 19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1929830-49EA-98B7-D66B-0C34C317155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0">
              <a:extLst>
                <a:ext uri="{BEBA8EAE-BF5A-486C-A8C5-ECC9F3942E4B}">
                  <a14:imgProps xmlns:a14="http://schemas.microsoft.com/office/drawing/2010/main">
                    <a14:imgLayer r:embed="rId8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0798467" y="-431234"/>
              <a:ext cx="1080001" cy="1080001"/>
            </a:xfrm>
            <a:prstGeom prst="rect">
              <a:avLst/>
            </a:prstGeom>
          </p:spPr>
        </p:pic>
        <p:pic>
          <p:nvPicPr>
            <p:cNvPr id="200" name="Obrázek 19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E68CB23-1FA6-871C-ED48-F5B4FDC1CD3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6244402" y="-381793"/>
              <a:ext cx="1050721" cy="1079999"/>
            </a:xfrm>
            <a:prstGeom prst="rect">
              <a:avLst/>
            </a:prstGeom>
          </p:spPr>
        </p:pic>
        <p:pic>
          <p:nvPicPr>
            <p:cNvPr id="201" name="Obrázek 20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194D7C1-86FA-4AF9-7621-87F74353D37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6741876" y="-1501261"/>
              <a:ext cx="1004640" cy="1004640"/>
            </a:xfrm>
            <a:prstGeom prst="rect">
              <a:avLst/>
            </a:prstGeom>
          </p:spPr>
        </p:pic>
        <p:pic>
          <p:nvPicPr>
            <p:cNvPr id="202" name="Obrázek 20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EF33D0C-5FF2-F4FC-372C-D83FCF5357A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3078865" y="-1501261"/>
              <a:ext cx="1004640" cy="1004640"/>
            </a:xfrm>
            <a:prstGeom prst="rect">
              <a:avLst/>
            </a:prstGeom>
          </p:spPr>
        </p:pic>
        <p:pic>
          <p:nvPicPr>
            <p:cNvPr id="203" name="Obrázek 20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43EC925-8BD8-8F39-A207-50C3F0998BE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254" t="5955" r="6608" b="5955"/>
            <a:stretch/>
          </p:blipFill>
          <p:spPr>
            <a:xfrm>
              <a:off x="2793900" y="-4291158"/>
              <a:ext cx="1056085" cy="1080000"/>
            </a:xfrm>
            <a:prstGeom prst="rect">
              <a:avLst/>
            </a:prstGeom>
          </p:spPr>
        </p:pic>
        <p:pic>
          <p:nvPicPr>
            <p:cNvPr id="204" name="Obrázek 20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3EEDEE5-FD80-A7C9-1182-A0E6CC18D33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3892661" y="-2463468"/>
              <a:ext cx="1077942" cy="1057393"/>
            </a:xfrm>
            <a:prstGeom prst="rect">
              <a:avLst/>
            </a:prstGeom>
          </p:spPr>
        </p:pic>
        <p:pic>
          <p:nvPicPr>
            <p:cNvPr id="205" name="Obrázek 20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4045FA1-A91E-53A8-50E2-DB1E8C0B2E9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5526252" y="-1501261"/>
              <a:ext cx="1004640" cy="1006557"/>
            </a:xfrm>
            <a:prstGeom prst="rect">
              <a:avLst/>
            </a:prstGeom>
          </p:spPr>
        </p:pic>
        <p:pic>
          <p:nvPicPr>
            <p:cNvPr id="206" name="Obrázek 20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C04C872-6916-2A21-4BF7-451380F97B8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5512991" y="-3436069"/>
              <a:ext cx="1080000" cy="1080000"/>
            </a:xfrm>
            <a:prstGeom prst="rect">
              <a:avLst/>
            </a:prstGeom>
          </p:spPr>
        </p:pic>
        <p:pic>
          <p:nvPicPr>
            <p:cNvPr id="207" name="Obrázek 20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30A6467-BD50-34F3-5824-4ED5871B43B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4324807" y="-3446546"/>
              <a:ext cx="1080001" cy="1080001"/>
            </a:xfrm>
            <a:prstGeom prst="rect">
              <a:avLst/>
            </a:prstGeom>
          </p:spPr>
        </p:pic>
        <p:pic>
          <p:nvPicPr>
            <p:cNvPr id="208" name="Obrázek 20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5B2902C-9A45-0AAB-44C7-D4A06DA9AA8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591222" y="-2620657"/>
              <a:ext cx="1080001" cy="1080001"/>
            </a:xfrm>
            <a:prstGeom prst="rect">
              <a:avLst/>
            </a:prstGeom>
          </p:spPr>
        </p:pic>
        <p:pic>
          <p:nvPicPr>
            <p:cNvPr id="209" name="Obrázek 20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45E08BD-92C2-AB0D-1E3D-99947C905F9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2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8280521" y="-4156849"/>
              <a:ext cx="1080000" cy="1080000"/>
            </a:xfrm>
            <a:prstGeom prst="rect">
              <a:avLst/>
            </a:prstGeom>
          </p:spPr>
        </p:pic>
        <p:pic>
          <p:nvPicPr>
            <p:cNvPr id="210" name="Obrázek 20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83BD29F-303B-A925-8EEF-E25086B6087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165160" y="-3490715"/>
              <a:ext cx="1080000" cy="1080000"/>
            </a:xfrm>
            <a:prstGeom prst="rect">
              <a:avLst/>
            </a:prstGeom>
          </p:spPr>
        </p:pic>
        <p:pic>
          <p:nvPicPr>
            <p:cNvPr id="211" name="Obrázek 21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1BB77BE-2EDD-22FB-E91A-FE8C7EC3392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6732988" y="-3344800"/>
              <a:ext cx="1052920" cy="1055745"/>
            </a:xfrm>
            <a:prstGeom prst="rect">
              <a:avLst/>
            </a:prstGeom>
          </p:spPr>
        </p:pic>
        <p:pic>
          <p:nvPicPr>
            <p:cNvPr id="212" name="Obrázek 21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94005DC-E749-C61D-C1DA-2EBC0DA4D36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22" t="5922" r="5990" b="5990"/>
            <a:stretch/>
          </p:blipFill>
          <p:spPr>
            <a:xfrm>
              <a:off x="5021824" y="-4367409"/>
              <a:ext cx="1079999" cy="1079999"/>
            </a:xfrm>
            <a:prstGeom prst="rect">
              <a:avLst/>
            </a:prstGeom>
          </p:spPr>
        </p:pic>
        <p:pic>
          <p:nvPicPr>
            <p:cNvPr id="213" name="Obrázek 21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0D9152A-C6D0-56D4-2589-432C4E5613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7858257" y="-1495480"/>
              <a:ext cx="1044727" cy="1044727"/>
            </a:xfrm>
            <a:prstGeom prst="rect">
              <a:avLst/>
            </a:prstGeom>
          </p:spPr>
        </p:pic>
        <p:pic>
          <p:nvPicPr>
            <p:cNvPr id="214" name="Obrázek 21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91C4807-3538-AB78-D917-F3E5DE63B0D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8968244" y="-3421035"/>
              <a:ext cx="1077942" cy="1079999"/>
            </a:xfrm>
            <a:prstGeom prst="rect">
              <a:avLst/>
            </a:prstGeom>
          </p:spPr>
        </p:pic>
        <p:pic>
          <p:nvPicPr>
            <p:cNvPr id="215" name="Obrázek 21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00464D6-323F-C870-E354-E1FBEBB76DC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4341549" y="-1537108"/>
              <a:ext cx="1023097" cy="1004640"/>
            </a:xfrm>
            <a:prstGeom prst="rect">
              <a:avLst/>
            </a:prstGeom>
          </p:spPr>
        </p:pic>
        <p:pic>
          <p:nvPicPr>
            <p:cNvPr id="216" name="Obrázek 21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542FB34-74DD-EA83-B3D8-85E3BE4A6BD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62" t="5955" r="6418" b="5955"/>
            <a:stretch/>
          </p:blipFill>
          <p:spPr>
            <a:xfrm>
              <a:off x="6054223" y="-4290877"/>
              <a:ext cx="1077942" cy="1079999"/>
            </a:xfrm>
            <a:prstGeom prst="rect">
              <a:avLst/>
            </a:prstGeom>
          </p:spPr>
        </p:pic>
        <p:pic>
          <p:nvPicPr>
            <p:cNvPr id="217" name="Obrázek 21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B6CBA34-A5BE-1DB1-5693-76FDA422595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8921342" y="-1538941"/>
              <a:ext cx="1076972" cy="1079999"/>
            </a:xfrm>
            <a:prstGeom prst="rect">
              <a:avLst/>
            </a:prstGeom>
          </p:spPr>
        </p:pic>
        <p:pic>
          <p:nvPicPr>
            <p:cNvPr id="218" name="Obrázek 21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E8A5F6E-824C-32BE-D5E0-BC3072237DE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5034371" y="-2505386"/>
              <a:ext cx="1050721" cy="1079999"/>
            </a:xfrm>
            <a:prstGeom prst="rect">
              <a:avLst/>
            </a:prstGeom>
          </p:spPr>
        </p:pic>
        <p:pic>
          <p:nvPicPr>
            <p:cNvPr id="219" name="Obrázek 21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1FC3F03-2E7B-6676-A8AD-03E0147962A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6">
              <a:extLst>
                <a:ext uri="{BEBA8EAE-BF5A-486C-A8C5-ECC9F3942E4B}">
                  <a14:imgProps xmlns:a14="http://schemas.microsoft.com/office/drawing/2010/main">
                    <a14:imgLayer r:embed="rId5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7240887" y="-4184599"/>
              <a:ext cx="1080000" cy="1079999"/>
            </a:xfrm>
            <a:prstGeom prst="rect">
              <a:avLst/>
            </a:prstGeom>
          </p:spPr>
        </p:pic>
        <p:pic>
          <p:nvPicPr>
            <p:cNvPr id="220" name="Obrázek 21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18F8903-4859-8C2B-DA7B-0983949F627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7206516" y="-2499755"/>
              <a:ext cx="1080000" cy="1079999"/>
            </a:xfrm>
            <a:prstGeom prst="rect">
              <a:avLst/>
            </a:prstGeom>
          </p:spPr>
        </p:pic>
        <p:pic>
          <p:nvPicPr>
            <p:cNvPr id="221" name="Obrázek 22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232D672-2D72-EEC1-9950-96619499F9D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6067128" y="-2503556"/>
              <a:ext cx="1080001" cy="1080000"/>
            </a:xfrm>
            <a:prstGeom prst="rect">
              <a:avLst/>
            </a:prstGeom>
          </p:spPr>
        </p:pic>
        <p:pic>
          <p:nvPicPr>
            <p:cNvPr id="222" name="Obrázek 22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1048FE6-DD53-A9A1-9E50-FC360324BF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0">
              <a:extLst>
                <a:ext uri="{BEBA8EAE-BF5A-486C-A8C5-ECC9F3942E4B}">
                  <a14:imgProps xmlns:a14="http://schemas.microsoft.com/office/drawing/2010/main">
                    <a14:imgLayer r:embed="rId7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880598" y="-4353140"/>
              <a:ext cx="1080001" cy="1080000"/>
            </a:xfrm>
            <a:prstGeom prst="rect">
              <a:avLst/>
            </a:prstGeom>
          </p:spPr>
        </p:pic>
        <p:pic>
          <p:nvPicPr>
            <p:cNvPr id="223" name="Obrázek 22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AEB56E9-10D6-AE88-C6B9-84BA6913DB8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8362753" y="-2508390"/>
              <a:ext cx="1080000" cy="1080000"/>
            </a:xfrm>
            <a:prstGeom prst="rect">
              <a:avLst/>
            </a:prstGeom>
          </p:spPr>
        </p:pic>
        <p:pic>
          <p:nvPicPr>
            <p:cNvPr id="224" name="Obrázek 22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7B667AE-DCEC-42D8-C5E7-D36D4F5273B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7780061" y="-3356928"/>
              <a:ext cx="1050721" cy="1079999"/>
            </a:xfrm>
            <a:prstGeom prst="rect">
              <a:avLst/>
            </a:prstGeom>
          </p:spPr>
        </p:pic>
        <p:pic>
          <p:nvPicPr>
            <p:cNvPr id="225" name="Obrázek 22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6219CA5-F12E-8FC7-1CEA-72E64D2BC0A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5696289" y="-5195389"/>
              <a:ext cx="1004640" cy="1004640"/>
            </a:xfrm>
            <a:prstGeom prst="rect">
              <a:avLst/>
            </a:prstGeom>
          </p:spPr>
        </p:pic>
        <p:pic>
          <p:nvPicPr>
            <p:cNvPr id="226" name="Obrázek 22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1E46BE1-86D4-B9F1-A04F-2FCDE56CB68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2033278" y="-5195389"/>
              <a:ext cx="1004640" cy="1004640"/>
            </a:xfrm>
            <a:prstGeom prst="rect">
              <a:avLst/>
            </a:prstGeom>
          </p:spPr>
        </p:pic>
        <p:pic>
          <p:nvPicPr>
            <p:cNvPr id="227" name="Obrázek 22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ADE3F65-B586-ADCA-D900-F412BD517EA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2847074" y="-6157596"/>
              <a:ext cx="1077942" cy="1057393"/>
            </a:xfrm>
            <a:prstGeom prst="rect">
              <a:avLst/>
            </a:prstGeom>
          </p:spPr>
        </p:pic>
        <p:pic>
          <p:nvPicPr>
            <p:cNvPr id="228" name="Obrázek 22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7403F51-20E7-1B71-EC67-DE9CD5425DD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4480665" y="-5195389"/>
              <a:ext cx="1004640" cy="1006557"/>
            </a:xfrm>
            <a:prstGeom prst="rect">
              <a:avLst/>
            </a:prstGeom>
          </p:spPr>
        </p:pic>
        <p:pic>
          <p:nvPicPr>
            <p:cNvPr id="229" name="Obrázek 22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18C5209-1B7E-222A-9535-7E726B28588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4467404" y="-7130197"/>
              <a:ext cx="1080000" cy="1080000"/>
            </a:xfrm>
            <a:prstGeom prst="rect">
              <a:avLst/>
            </a:prstGeom>
          </p:spPr>
        </p:pic>
        <p:pic>
          <p:nvPicPr>
            <p:cNvPr id="230" name="Obrázek 22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C0716E1-5286-0047-016C-A2C34BBC087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279220" y="-7140674"/>
              <a:ext cx="1080001" cy="1080001"/>
            </a:xfrm>
            <a:prstGeom prst="rect">
              <a:avLst/>
            </a:prstGeom>
          </p:spPr>
        </p:pic>
        <p:pic>
          <p:nvPicPr>
            <p:cNvPr id="231" name="Obrázek 23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142624C-7779-7E34-D232-03B9AA79872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545635" y="-6314785"/>
              <a:ext cx="1080001" cy="1080001"/>
            </a:xfrm>
            <a:prstGeom prst="rect">
              <a:avLst/>
            </a:prstGeom>
          </p:spPr>
        </p:pic>
        <p:pic>
          <p:nvPicPr>
            <p:cNvPr id="232" name="Obrázek 23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F390716-9780-AC07-701C-A5E4934F8EA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19573" y="-7184843"/>
              <a:ext cx="1080000" cy="1080000"/>
            </a:xfrm>
            <a:prstGeom prst="rect">
              <a:avLst/>
            </a:prstGeom>
          </p:spPr>
        </p:pic>
        <p:pic>
          <p:nvPicPr>
            <p:cNvPr id="233" name="Obrázek 23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5655216-1D50-6F3F-6869-32A8FD9BE4D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5687401" y="-7038928"/>
              <a:ext cx="1052920" cy="1055745"/>
            </a:xfrm>
            <a:prstGeom prst="rect">
              <a:avLst/>
            </a:prstGeom>
          </p:spPr>
        </p:pic>
        <p:pic>
          <p:nvPicPr>
            <p:cNvPr id="234" name="Obrázek 23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389013E-EA05-96C5-81AB-DAA9D8D9AF9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6812670" y="-5189608"/>
              <a:ext cx="1044727" cy="1044727"/>
            </a:xfrm>
            <a:prstGeom prst="rect">
              <a:avLst/>
            </a:prstGeom>
          </p:spPr>
        </p:pic>
        <p:pic>
          <p:nvPicPr>
            <p:cNvPr id="235" name="Obrázek 23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270B8EB-3D36-F772-DAB0-3E25B022F0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7922657" y="-7115163"/>
              <a:ext cx="1077942" cy="1079999"/>
            </a:xfrm>
            <a:prstGeom prst="rect">
              <a:avLst/>
            </a:prstGeom>
          </p:spPr>
        </p:pic>
        <p:pic>
          <p:nvPicPr>
            <p:cNvPr id="236" name="Obrázek 23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86C17CB-AB7C-3F0B-31A0-830C0CC391E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3295962" y="-5231236"/>
              <a:ext cx="1023097" cy="1004640"/>
            </a:xfrm>
            <a:prstGeom prst="rect">
              <a:avLst/>
            </a:prstGeom>
          </p:spPr>
        </p:pic>
        <p:pic>
          <p:nvPicPr>
            <p:cNvPr id="237" name="Obrázek 23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38C7BB0-F8CA-F017-2BB8-9E4F7481934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9012728" y="-7036426"/>
              <a:ext cx="1077942" cy="1080001"/>
            </a:xfrm>
            <a:prstGeom prst="rect">
              <a:avLst/>
            </a:prstGeom>
          </p:spPr>
        </p:pic>
        <p:pic>
          <p:nvPicPr>
            <p:cNvPr id="238" name="Obrázek 23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79E6307-59D7-E994-A76C-6411E98C1F4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7875755" y="-5233069"/>
              <a:ext cx="1076972" cy="1079999"/>
            </a:xfrm>
            <a:prstGeom prst="rect">
              <a:avLst/>
            </a:prstGeom>
          </p:spPr>
        </p:pic>
        <p:pic>
          <p:nvPicPr>
            <p:cNvPr id="239" name="Obrázek 23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4FBAFB7-73BF-9547-C042-3E54702FF51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3988784" y="-6199514"/>
              <a:ext cx="1050721" cy="1079999"/>
            </a:xfrm>
            <a:prstGeom prst="rect">
              <a:avLst/>
            </a:prstGeom>
          </p:spPr>
        </p:pic>
        <p:pic>
          <p:nvPicPr>
            <p:cNvPr id="240" name="Obrázek 23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40321A6-27C3-60E5-D1C2-852FE090745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4">
              <a:extLst>
                <a:ext uri="{BEBA8EAE-BF5A-486C-A8C5-ECC9F3942E4B}">
                  <a14:imgProps xmlns:a14="http://schemas.microsoft.com/office/drawing/2010/main">
                    <a14:imgLayer r:embed="rId5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886" t="5489" r="5660" b="6423"/>
            <a:stretch/>
          </p:blipFill>
          <p:spPr>
            <a:xfrm>
              <a:off x="8545299" y="-6136274"/>
              <a:ext cx="1084476" cy="1080000"/>
            </a:xfrm>
            <a:prstGeom prst="rect">
              <a:avLst/>
            </a:prstGeom>
          </p:spPr>
        </p:pic>
        <p:pic>
          <p:nvPicPr>
            <p:cNvPr id="241" name="Obrázek 24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B485E84-CF6D-5891-F871-245D6294E41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6160929" y="-6193883"/>
              <a:ext cx="1080000" cy="1079999"/>
            </a:xfrm>
            <a:prstGeom prst="rect">
              <a:avLst/>
            </a:prstGeom>
          </p:spPr>
        </p:pic>
        <p:pic>
          <p:nvPicPr>
            <p:cNvPr id="242" name="Obrázek 24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DC1F684-6827-A73D-A169-C5F17CAC756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5021541" y="-6197684"/>
              <a:ext cx="1080001" cy="1080000"/>
            </a:xfrm>
            <a:prstGeom prst="rect">
              <a:avLst/>
            </a:prstGeom>
          </p:spPr>
        </p:pic>
        <p:pic>
          <p:nvPicPr>
            <p:cNvPr id="243" name="Obrázek 24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15BEE6A-1E9B-964D-E017-65FEE214AC9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7317166" y="-6202518"/>
              <a:ext cx="1080000" cy="1080000"/>
            </a:xfrm>
            <a:prstGeom prst="rect">
              <a:avLst/>
            </a:prstGeom>
          </p:spPr>
        </p:pic>
        <p:pic>
          <p:nvPicPr>
            <p:cNvPr id="244" name="Obrázek 24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79B8550-F82F-1842-8349-4049EA9FEEA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6734474" y="-7051056"/>
              <a:ext cx="1050721" cy="1079999"/>
            </a:xfrm>
            <a:prstGeom prst="rect">
              <a:avLst/>
            </a:prstGeom>
          </p:spPr>
        </p:pic>
        <p:pic>
          <p:nvPicPr>
            <p:cNvPr id="245" name="Obrázek 24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DBF5F63-C86F-C27E-9D64-48FF5B8E2F9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7242336" y="1327921"/>
              <a:ext cx="1004640" cy="1004640"/>
            </a:xfrm>
            <a:prstGeom prst="rect">
              <a:avLst/>
            </a:prstGeom>
          </p:spPr>
        </p:pic>
        <p:pic>
          <p:nvPicPr>
            <p:cNvPr id="246" name="Obrázek 24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A388251-208C-C40B-AD32-8C977722DC6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3579325" y="1327921"/>
              <a:ext cx="1004640" cy="1004640"/>
            </a:xfrm>
            <a:prstGeom prst="rect">
              <a:avLst/>
            </a:prstGeom>
          </p:spPr>
        </p:pic>
        <p:pic>
          <p:nvPicPr>
            <p:cNvPr id="247" name="Obrázek 24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3287711-D379-E034-E282-092ACF2AB02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4393121" y="365714"/>
              <a:ext cx="1077942" cy="1057393"/>
            </a:xfrm>
            <a:prstGeom prst="rect">
              <a:avLst/>
            </a:prstGeom>
          </p:spPr>
        </p:pic>
        <p:pic>
          <p:nvPicPr>
            <p:cNvPr id="248" name="Obrázek 24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7A8AC7C-31B1-AFFD-D27B-72DF95B5B11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6026712" y="1327921"/>
              <a:ext cx="1004640" cy="1006557"/>
            </a:xfrm>
            <a:prstGeom prst="rect">
              <a:avLst/>
            </a:prstGeom>
          </p:spPr>
        </p:pic>
        <p:pic>
          <p:nvPicPr>
            <p:cNvPr id="249" name="Obrázek 24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34F6DA0-3B83-A722-8DCE-B3B7411033A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6013451" y="-606887"/>
              <a:ext cx="1080000" cy="1080000"/>
            </a:xfrm>
            <a:prstGeom prst="rect">
              <a:avLst/>
            </a:prstGeom>
          </p:spPr>
        </p:pic>
        <p:pic>
          <p:nvPicPr>
            <p:cNvPr id="250" name="Obrázek 24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455F977-17F5-FEC1-317A-7ABA571BE1E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4825267" y="-617364"/>
              <a:ext cx="1080001" cy="1080001"/>
            </a:xfrm>
            <a:prstGeom prst="rect">
              <a:avLst/>
            </a:prstGeom>
          </p:spPr>
        </p:pic>
        <p:pic>
          <p:nvPicPr>
            <p:cNvPr id="251" name="Obrázek 25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7C86A9E-4266-5578-D9E6-DCE6BAB2A98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091682" y="208525"/>
              <a:ext cx="1080001" cy="1080001"/>
            </a:xfrm>
            <a:prstGeom prst="rect">
              <a:avLst/>
            </a:prstGeom>
          </p:spPr>
        </p:pic>
        <p:pic>
          <p:nvPicPr>
            <p:cNvPr id="252" name="Obrázek 25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B1855F1-507F-AE1A-17E8-C927627F84E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665620" y="-661533"/>
              <a:ext cx="1080000" cy="1080000"/>
            </a:xfrm>
            <a:prstGeom prst="rect">
              <a:avLst/>
            </a:prstGeom>
          </p:spPr>
        </p:pic>
        <p:pic>
          <p:nvPicPr>
            <p:cNvPr id="253" name="Obrázek 25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229423A-E84E-73F5-DDA1-8385B69D1DA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7233448" y="-515618"/>
              <a:ext cx="1052920" cy="1055745"/>
            </a:xfrm>
            <a:prstGeom prst="rect">
              <a:avLst/>
            </a:prstGeom>
          </p:spPr>
        </p:pic>
        <p:pic>
          <p:nvPicPr>
            <p:cNvPr id="254" name="Obrázek 25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F766E6F-8CD0-F89A-59EC-F3F77DB15DA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8358717" y="1333702"/>
              <a:ext cx="1044727" cy="1044727"/>
            </a:xfrm>
            <a:prstGeom prst="rect">
              <a:avLst/>
            </a:prstGeom>
          </p:spPr>
        </p:pic>
        <p:pic>
          <p:nvPicPr>
            <p:cNvPr id="255" name="Obrázek 25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7DDF466-C257-0C95-8DAB-5137419A5D8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4842009" y="1292074"/>
              <a:ext cx="1023097" cy="1004640"/>
            </a:xfrm>
            <a:prstGeom prst="rect">
              <a:avLst/>
            </a:prstGeom>
          </p:spPr>
        </p:pic>
        <p:pic>
          <p:nvPicPr>
            <p:cNvPr id="256" name="Obrázek 25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73C76A8-7896-138D-F9C5-E5AC7E66F4C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5534831" y="323796"/>
              <a:ext cx="1050721" cy="1079999"/>
            </a:xfrm>
            <a:prstGeom prst="rect">
              <a:avLst/>
            </a:prstGeom>
          </p:spPr>
        </p:pic>
        <p:pic>
          <p:nvPicPr>
            <p:cNvPr id="257" name="Obrázek 25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820A0A0-EC56-3E56-095E-064C4AC1951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7706976" y="329427"/>
              <a:ext cx="1080000" cy="1079999"/>
            </a:xfrm>
            <a:prstGeom prst="rect">
              <a:avLst/>
            </a:prstGeom>
          </p:spPr>
        </p:pic>
        <p:pic>
          <p:nvPicPr>
            <p:cNvPr id="258" name="Obrázek 25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C2625F9-F0EB-38D0-6056-974F00704A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6567588" y="325626"/>
              <a:ext cx="1080001" cy="1080000"/>
            </a:xfrm>
            <a:prstGeom prst="rect">
              <a:avLst/>
            </a:prstGeom>
          </p:spPr>
        </p:pic>
        <p:pic>
          <p:nvPicPr>
            <p:cNvPr id="259" name="Obrázek 25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AD336D2-169C-AF9C-7C96-A9090FB9258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8863213" y="320792"/>
              <a:ext cx="1080000" cy="1080000"/>
            </a:xfrm>
            <a:prstGeom prst="rect">
              <a:avLst/>
            </a:prstGeom>
          </p:spPr>
        </p:pic>
        <p:pic>
          <p:nvPicPr>
            <p:cNvPr id="260" name="Obrázek 25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0A1A47F-918C-CBCF-8183-CE1759B0C64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8280521" y="-527746"/>
              <a:ext cx="1050721" cy="1079999"/>
            </a:xfrm>
            <a:prstGeom prst="rect">
              <a:avLst/>
            </a:prstGeom>
          </p:spPr>
        </p:pic>
        <p:pic>
          <p:nvPicPr>
            <p:cNvPr id="261" name="Obrázek 26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BDF1D4B-C45F-3139-F715-569CC1D0185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9891641" y="-1444140"/>
              <a:ext cx="1004640" cy="1006557"/>
            </a:xfrm>
            <a:prstGeom prst="rect">
              <a:avLst/>
            </a:prstGeom>
          </p:spPr>
        </p:pic>
        <p:pic>
          <p:nvPicPr>
            <p:cNvPr id="262" name="Obrázek 26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922EC8C-336E-562F-2260-2F49ED7F7D7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9546514" y="-2474704"/>
              <a:ext cx="1080001" cy="1080000"/>
            </a:xfrm>
            <a:prstGeom prst="rect">
              <a:avLst/>
            </a:prstGeom>
          </p:spPr>
        </p:pic>
        <p:pic>
          <p:nvPicPr>
            <p:cNvPr id="263" name="Obrázek 26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2F1C0AD-4D69-1D36-3007-287763C4D7A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13371027" y="-1415288"/>
              <a:ext cx="1004640" cy="1006557"/>
            </a:xfrm>
            <a:prstGeom prst="rect">
              <a:avLst/>
            </a:prstGeom>
          </p:spPr>
        </p:pic>
        <p:pic>
          <p:nvPicPr>
            <p:cNvPr id="264" name="Obrázek 26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D78C95C-5F24-DFE0-211B-B9EADFBA628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0051583" y="-3401329"/>
              <a:ext cx="1023097" cy="1004640"/>
            </a:xfrm>
            <a:prstGeom prst="rect">
              <a:avLst/>
            </a:prstGeom>
          </p:spPr>
        </p:pic>
        <p:pic>
          <p:nvPicPr>
            <p:cNvPr id="265" name="Obrázek 26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5B2FFF2-B47B-E206-760F-CA93FF3A025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254" t="5955" r="6608" b="5955"/>
            <a:stretch/>
          </p:blipFill>
          <p:spPr>
            <a:xfrm>
              <a:off x="8899753" y="-5118646"/>
              <a:ext cx="1056085" cy="1080000"/>
            </a:xfrm>
            <a:prstGeom prst="rect">
              <a:avLst/>
            </a:prstGeom>
          </p:spPr>
        </p:pic>
        <p:pic>
          <p:nvPicPr>
            <p:cNvPr id="266" name="Obrázek 26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26EF155-FEBD-12E7-422C-7F0F2B6F20C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9241194" y="-4278208"/>
              <a:ext cx="1050721" cy="1079999"/>
            </a:xfrm>
            <a:prstGeom prst="rect">
              <a:avLst/>
            </a:prstGeom>
          </p:spPr>
        </p:pic>
        <p:pic>
          <p:nvPicPr>
            <p:cNvPr id="267" name="Obrázek 26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07A56B3-AF44-F51E-0858-586FE9D0941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9425820" y="-531527"/>
              <a:ext cx="1004640" cy="1004640"/>
            </a:xfrm>
            <a:prstGeom prst="rect">
              <a:avLst/>
            </a:prstGeom>
          </p:spPr>
        </p:pic>
        <p:pic>
          <p:nvPicPr>
            <p:cNvPr id="268" name="Obrázek 26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25C8400-2C19-FE3A-B49A-64F7754D844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10300947" y="-515620"/>
              <a:ext cx="1052920" cy="1055745"/>
            </a:xfrm>
            <a:prstGeom prst="rect">
              <a:avLst/>
            </a:prstGeom>
          </p:spPr>
        </p:pic>
        <p:pic>
          <p:nvPicPr>
            <p:cNvPr id="269" name="Obrázek 26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C46FFA2-ABFE-8500-4225-2AA2B87456E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452617" y="-515580"/>
              <a:ext cx="1080000" cy="1080000"/>
            </a:xfrm>
            <a:prstGeom prst="rect">
              <a:avLst/>
            </a:prstGeom>
          </p:spPr>
        </p:pic>
        <p:pic>
          <p:nvPicPr>
            <p:cNvPr id="270" name="Obrázek 26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FB4A96B-CCA4-0561-DD23-50F65909FA3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0063808" y="409838"/>
              <a:ext cx="1023097" cy="1004640"/>
            </a:xfrm>
            <a:prstGeom prst="rect">
              <a:avLst/>
            </a:prstGeom>
          </p:spPr>
        </p:pic>
        <p:pic>
          <p:nvPicPr>
            <p:cNvPr id="271" name="Obrázek 27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9F1526F-73FE-05B7-0616-F894F895721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83" t="5954" r="7204" b="7057"/>
            <a:stretch/>
          </p:blipFill>
          <p:spPr>
            <a:xfrm>
              <a:off x="9427795" y="1327921"/>
              <a:ext cx="1064358" cy="1066483"/>
            </a:xfrm>
            <a:prstGeom prst="rect">
              <a:avLst/>
            </a:prstGeom>
          </p:spPr>
        </p:pic>
        <p:pic>
          <p:nvPicPr>
            <p:cNvPr id="272" name="Obrázek 27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45B399A-9C4D-C8CC-4A3D-8AB9CA91DEE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22" t="5922" r="5990" b="5990"/>
            <a:stretch/>
          </p:blipFill>
          <p:spPr>
            <a:xfrm>
              <a:off x="10537164" y="1383259"/>
              <a:ext cx="1079999" cy="1079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7966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Skupina 67">
            <a:extLst>
              <a:ext uri="{FF2B5EF4-FFF2-40B4-BE49-F238E27FC236}">
                <a16:creationId xmlns:a16="http://schemas.microsoft.com/office/drawing/2014/main" id="{F74078C6-DF8C-056C-EBED-C077FFFD8EB3}"/>
              </a:ext>
            </a:extLst>
          </p:cNvPr>
          <p:cNvGrpSpPr/>
          <p:nvPr/>
        </p:nvGrpSpPr>
        <p:grpSpPr>
          <a:xfrm>
            <a:off x="9308669" y="970449"/>
            <a:ext cx="2160000" cy="1440000"/>
            <a:chOff x="9334069" y="945049"/>
            <a:chExt cx="2160000" cy="1440000"/>
          </a:xfrm>
        </p:grpSpPr>
        <p:sp>
          <p:nvSpPr>
            <p:cNvPr id="4" name="Obdélník 3">
              <a:extLst>
                <a:ext uri="{FF2B5EF4-FFF2-40B4-BE49-F238E27FC236}">
                  <a16:creationId xmlns:a16="http://schemas.microsoft.com/office/drawing/2014/main" id="{1864CE73-59B0-B35F-AD9C-999409364177}"/>
                </a:ext>
              </a:extLst>
            </p:cNvPr>
            <p:cNvSpPr/>
            <p:nvPr/>
          </p:nvSpPr>
          <p:spPr>
            <a:xfrm>
              <a:off x="10054069" y="945049"/>
              <a:ext cx="1440000" cy="14400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44000" rIns="0" bIns="0" rtlCol="0" anchor="t"/>
            <a:lstStyle/>
            <a:p>
              <a:r>
                <a:rPr lang="cs-CZ" sz="14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Akreditace Erasmus+</a:t>
              </a:r>
            </a:p>
          </p:txBody>
        </p:sp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5C1995F7-9C0F-0FE2-85FE-EB4D40CE4B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22069" y="1665049"/>
              <a:ext cx="432000" cy="4320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90000" rIns="0" bIns="0" rtlCol="0" anchor="t"/>
            <a:lstStyle/>
            <a:p>
              <a:pPr>
                <a:lnSpc>
                  <a:spcPts val="700"/>
                </a:lnSpc>
              </a:pPr>
              <a:endParaRPr lang="cs-CZ" sz="700">
                <a:solidFill>
                  <a:sysClr val="windowText" lastClr="000000"/>
                </a:solidFill>
                <a:latin typeface="Tabac Sans Black" panose="02000000000000000000" pitchFamily="2" charset="-18"/>
                <a:ea typeface="Tabac Sans Black" panose="02000000000000000000" pitchFamily="2" charset="-18"/>
                <a:cs typeface="Tabac Sans Black" panose="02000000000000000000" pitchFamily="2" charset="-18"/>
              </a:endParaRPr>
            </a:p>
          </p:txBody>
        </p:sp>
        <p:sp>
          <p:nvSpPr>
            <p:cNvPr id="26" name="Obdélník 25">
              <a:extLst>
                <a:ext uri="{FF2B5EF4-FFF2-40B4-BE49-F238E27FC236}">
                  <a16:creationId xmlns:a16="http://schemas.microsoft.com/office/drawing/2014/main" id="{D83304A1-B2EB-5C82-56BC-07A86701B2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34069" y="945049"/>
              <a:ext cx="720000" cy="7200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tIns="90000" rIns="0" bIns="0" rtlCol="0" anchor="t"/>
            <a:lstStyle/>
            <a:p>
              <a:pPr>
                <a:lnSpc>
                  <a:spcPts val="700"/>
                </a:lnSpc>
              </a:pPr>
              <a:endParaRPr lang="cs-CZ" sz="700">
                <a:solidFill>
                  <a:sysClr val="windowText" lastClr="000000"/>
                </a:solidFill>
                <a:latin typeface="Tabac Sans Black" panose="02000000000000000000" pitchFamily="2" charset="-18"/>
                <a:ea typeface="Tabac Sans Black" panose="02000000000000000000" pitchFamily="2" charset="-18"/>
                <a:cs typeface="Tabac Sans Black" panose="02000000000000000000" pitchFamily="2" charset="-18"/>
              </a:endParaRPr>
            </a:p>
          </p:txBody>
        </p:sp>
      </p:grpSp>
      <p:pic>
        <p:nvPicPr>
          <p:cNvPr id="27" name="Obrázek 26">
            <a:extLst>
              <a:ext uri="{FF2B5EF4-FFF2-40B4-BE49-F238E27FC236}">
                <a16:creationId xmlns:a16="http://schemas.microsoft.com/office/drawing/2014/main" id="{F945A62C-F5C9-6254-3A30-FA68245E5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8694" y="989501"/>
            <a:ext cx="674616" cy="674616"/>
          </a:xfrm>
          <a:prstGeom prst="rect">
            <a:avLst/>
          </a:prstGeom>
          <a:ln>
            <a:noFill/>
          </a:ln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CDB36CC3-9613-930D-5851-A67947E2E6CC}"/>
              </a:ext>
            </a:extLst>
          </p:cNvPr>
          <p:cNvSpPr txBox="1"/>
          <p:nvPr/>
        </p:nvSpPr>
        <p:spPr>
          <a:xfrm>
            <a:off x="1095007" y="893538"/>
            <a:ext cx="8510372" cy="51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ts val="3600"/>
              </a:lnSpc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2800">
                <a:solidFill>
                  <a:schemeClr val="tx2"/>
                </a:solidFill>
              </a:rPr>
              <a:t>Erasmus akreditace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2A3D293-C947-F3E3-7879-16EF945221EE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473DD9DB-F2B1-091B-B1FA-62BB3FCEFD3D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12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DB9F380F-2D9F-F269-8A44-B2302AA2C119}"/>
              </a:ext>
            </a:extLst>
          </p:cNvPr>
          <p:cNvGrpSpPr/>
          <p:nvPr/>
        </p:nvGrpSpPr>
        <p:grpSpPr>
          <a:xfrm>
            <a:off x="9668669" y="1810530"/>
            <a:ext cx="278840" cy="198381"/>
            <a:chOff x="8188347" y="1193006"/>
            <a:chExt cx="278840" cy="198381"/>
          </a:xfrm>
        </p:grpSpPr>
        <p:cxnSp>
          <p:nvCxnSpPr>
            <p:cNvPr id="17" name="Přímá spojnice 16">
              <a:extLst>
                <a:ext uri="{FF2B5EF4-FFF2-40B4-BE49-F238E27FC236}">
                  <a16:creationId xmlns:a16="http://schemas.microsoft.com/office/drawing/2014/main" id="{2A11138D-8624-2727-80F1-8CE816B99F87}"/>
                </a:ext>
              </a:extLst>
            </p:cNvPr>
            <p:cNvCxnSpPr>
              <a:cxnSpLocks/>
            </p:cNvCxnSpPr>
            <p:nvPr/>
          </p:nvCxnSpPr>
          <p:spPr>
            <a:xfrm rot="-2700000">
              <a:off x="8193882" y="1193006"/>
              <a:ext cx="72000" cy="0"/>
            </a:xfrm>
            <a:prstGeom prst="line">
              <a:avLst/>
            </a:prstGeom>
            <a:ln w="25400" cap="rnd">
              <a:solidFill>
                <a:schemeClr val="tx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Přímá spojnice 17">
              <a:extLst>
                <a:ext uri="{FF2B5EF4-FFF2-40B4-BE49-F238E27FC236}">
                  <a16:creationId xmlns:a16="http://schemas.microsoft.com/office/drawing/2014/main" id="{FC116F2A-2016-20EC-F49C-43F1DF7116C8}"/>
                </a:ext>
              </a:extLst>
            </p:cNvPr>
            <p:cNvCxnSpPr>
              <a:cxnSpLocks/>
            </p:cNvCxnSpPr>
            <p:nvPr/>
          </p:nvCxnSpPr>
          <p:spPr>
            <a:xfrm rot="-2700000">
              <a:off x="8290538" y="1193006"/>
              <a:ext cx="72000" cy="0"/>
            </a:xfrm>
            <a:prstGeom prst="line">
              <a:avLst/>
            </a:prstGeom>
            <a:ln w="25400" cap="rnd">
              <a:solidFill>
                <a:schemeClr val="tx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římá spojnice 18">
              <a:extLst>
                <a:ext uri="{FF2B5EF4-FFF2-40B4-BE49-F238E27FC236}">
                  <a16:creationId xmlns:a16="http://schemas.microsoft.com/office/drawing/2014/main" id="{CA7EDBDF-CCEF-25A4-F64D-550F0F4B84B7}"/>
                </a:ext>
              </a:extLst>
            </p:cNvPr>
            <p:cNvCxnSpPr>
              <a:cxnSpLocks/>
            </p:cNvCxnSpPr>
            <p:nvPr/>
          </p:nvCxnSpPr>
          <p:spPr>
            <a:xfrm rot="-2700000">
              <a:off x="8391823" y="1193006"/>
              <a:ext cx="72000" cy="0"/>
            </a:xfrm>
            <a:prstGeom prst="line">
              <a:avLst/>
            </a:prstGeom>
            <a:ln w="25400" cap="rnd">
              <a:solidFill>
                <a:schemeClr val="tx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Přímá spojnice 19">
              <a:extLst>
                <a:ext uri="{FF2B5EF4-FFF2-40B4-BE49-F238E27FC236}">
                  <a16:creationId xmlns:a16="http://schemas.microsoft.com/office/drawing/2014/main" id="{2F89274F-0E5D-012E-46A0-1A6B543B49A6}"/>
                </a:ext>
              </a:extLst>
            </p:cNvPr>
            <p:cNvCxnSpPr>
              <a:cxnSpLocks/>
            </p:cNvCxnSpPr>
            <p:nvPr/>
          </p:nvCxnSpPr>
          <p:spPr>
            <a:xfrm rot="-2700000">
              <a:off x="8188347" y="1391387"/>
              <a:ext cx="72000" cy="0"/>
            </a:xfrm>
            <a:prstGeom prst="line">
              <a:avLst/>
            </a:prstGeom>
            <a:ln w="25400" cap="rnd">
              <a:solidFill>
                <a:schemeClr val="tx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Přímá spojnice 20">
              <a:extLst>
                <a:ext uri="{FF2B5EF4-FFF2-40B4-BE49-F238E27FC236}">
                  <a16:creationId xmlns:a16="http://schemas.microsoft.com/office/drawing/2014/main" id="{EC8F7D61-4151-8D17-89DB-953FA884E207}"/>
                </a:ext>
              </a:extLst>
            </p:cNvPr>
            <p:cNvCxnSpPr>
              <a:cxnSpLocks/>
            </p:cNvCxnSpPr>
            <p:nvPr/>
          </p:nvCxnSpPr>
          <p:spPr>
            <a:xfrm rot="-2700000">
              <a:off x="8285003" y="1391387"/>
              <a:ext cx="72000" cy="0"/>
            </a:xfrm>
            <a:prstGeom prst="line">
              <a:avLst/>
            </a:prstGeom>
            <a:ln w="25400" cap="rnd">
              <a:solidFill>
                <a:schemeClr val="tx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Přímá spojnice 21">
              <a:extLst>
                <a:ext uri="{FF2B5EF4-FFF2-40B4-BE49-F238E27FC236}">
                  <a16:creationId xmlns:a16="http://schemas.microsoft.com/office/drawing/2014/main" id="{13645776-235B-D260-37B1-331F3180ECE5}"/>
                </a:ext>
              </a:extLst>
            </p:cNvPr>
            <p:cNvCxnSpPr>
              <a:cxnSpLocks/>
            </p:cNvCxnSpPr>
            <p:nvPr/>
          </p:nvCxnSpPr>
          <p:spPr>
            <a:xfrm rot="-2700000">
              <a:off x="8386288" y="1391387"/>
              <a:ext cx="72000" cy="0"/>
            </a:xfrm>
            <a:prstGeom prst="line">
              <a:avLst/>
            </a:prstGeom>
            <a:ln w="25400" cap="rnd">
              <a:solidFill>
                <a:schemeClr val="tx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Přímá spojnice 22">
              <a:extLst>
                <a:ext uri="{FF2B5EF4-FFF2-40B4-BE49-F238E27FC236}">
                  <a16:creationId xmlns:a16="http://schemas.microsoft.com/office/drawing/2014/main" id="{EE87D7E9-1650-6DB6-AD95-2F17C782FA5D}"/>
                </a:ext>
              </a:extLst>
            </p:cNvPr>
            <p:cNvCxnSpPr>
              <a:cxnSpLocks/>
            </p:cNvCxnSpPr>
            <p:nvPr/>
          </p:nvCxnSpPr>
          <p:spPr>
            <a:xfrm rot="-2700000">
              <a:off x="8197246" y="1292196"/>
              <a:ext cx="72000" cy="0"/>
            </a:xfrm>
            <a:prstGeom prst="line">
              <a:avLst/>
            </a:prstGeom>
            <a:ln w="25400" cap="rnd">
              <a:solidFill>
                <a:schemeClr val="tx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Přímá spojnice 23">
              <a:extLst>
                <a:ext uri="{FF2B5EF4-FFF2-40B4-BE49-F238E27FC236}">
                  <a16:creationId xmlns:a16="http://schemas.microsoft.com/office/drawing/2014/main" id="{93CCE580-E03B-1B20-FCEC-914C4E9C62BF}"/>
                </a:ext>
              </a:extLst>
            </p:cNvPr>
            <p:cNvCxnSpPr>
              <a:cxnSpLocks/>
            </p:cNvCxnSpPr>
            <p:nvPr/>
          </p:nvCxnSpPr>
          <p:spPr>
            <a:xfrm rot="-2700000">
              <a:off x="8293902" y="1292196"/>
              <a:ext cx="72000" cy="0"/>
            </a:xfrm>
            <a:prstGeom prst="line">
              <a:avLst/>
            </a:prstGeom>
            <a:ln w="25400" cap="rnd">
              <a:solidFill>
                <a:schemeClr val="tx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Přímá spojnice 24">
              <a:extLst>
                <a:ext uri="{FF2B5EF4-FFF2-40B4-BE49-F238E27FC236}">
                  <a16:creationId xmlns:a16="http://schemas.microsoft.com/office/drawing/2014/main" id="{6FA1A6F7-AA85-5BB2-7495-4E1E6B69007B}"/>
                </a:ext>
              </a:extLst>
            </p:cNvPr>
            <p:cNvCxnSpPr>
              <a:cxnSpLocks/>
            </p:cNvCxnSpPr>
            <p:nvPr/>
          </p:nvCxnSpPr>
          <p:spPr>
            <a:xfrm rot="-2700000">
              <a:off x="8395187" y="1292196"/>
              <a:ext cx="72000" cy="0"/>
            </a:xfrm>
            <a:prstGeom prst="line">
              <a:avLst/>
            </a:prstGeom>
            <a:ln w="25400" cap="rnd">
              <a:solidFill>
                <a:schemeClr val="tx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ovéPole 2">
            <a:extLst>
              <a:ext uri="{FF2B5EF4-FFF2-40B4-BE49-F238E27FC236}">
                <a16:creationId xmlns:a16="http://schemas.microsoft.com/office/drawing/2014/main" id="{C39F1D3A-A0A2-CF37-75CC-29B5797A665A}"/>
              </a:ext>
            </a:extLst>
          </p:cNvPr>
          <p:cNvSpPr txBox="1"/>
          <p:nvPr/>
        </p:nvSpPr>
        <p:spPr>
          <a:xfrm>
            <a:off x="1095007" y="1884264"/>
            <a:ext cx="6194929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 marR="0" lvl="0" indent="-180000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Akreditace vyžaduje důraz na </a:t>
            </a:r>
            <a:r>
              <a:rPr lang="cs-CZ" sz="16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dlouhodobý strategický přístup a rozvoj kvality organizací</a:t>
            </a: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. Poskytuje však jednodušší přístup a stabilitu financování. </a:t>
            </a:r>
          </a:p>
          <a:p>
            <a:pPr marL="360000" marR="0" lvl="0" indent="-180000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Určena pro veřejné nebo soukromé organizace, které chtějí</a:t>
            </a:r>
            <a:b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</a:b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pravidelně realizovat mezinárodní mobility</a:t>
            </a:r>
            <a:r>
              <a:rPr lang="cs-CZ" sz="16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 a které v oblasti</a:t>
            </a:r>
            <a:br>
              <a:rPr lang="cs-CZ" sz="16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</a:br>
            <a:r>
              <a:rPr lang="cs-CZ" sz="16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vzdělávání působí po dobu alespoň 2 let​. </a:t>
            </a:r>
          </a:p>
          <a:p>
            <a:pPr marL="360000" marR="0" lvl="0" indent="-180000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Platnost akreditace – po celou dobu trvání programu, tj. </a:t>
            </a:r>
            <a:r>
              <a:rPr lang="cs-CZ" sz="16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do roku 2027</a:t>
            </a: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.</a:t>
            </a:r>
          </a:p>
          <a:p>
            <a:pPr marL="360000" marR="0" lvl="0" indent="-180000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Akreditované organizace podávají již jen jednou ročně</a:t>
            </a:r>
            <a:b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</a:b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zjednodušenou žádost o rozpočet.</a:t>
            </a:r>
          </a:p>
        </p:txBody>
      </p:sp>
      <p:sp>
        <p:nvSpPr>
          <p:cNvPr id="31" name="Zástupný text 30">
            <a:extLst>
              <a:ext uri="{FF2B5EF4-FFF2-40B4-BE49-F238E27FC236}">
                <a16:creationId xmlns:a16="http://schemas.microsoft.com/office/drawing/2014/main" id="{58535386-3E77-3032-B20F-A654640D9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0" tIns="0" rIns="0" bIns="0" anchor="t"/>
          <a:lstStyle/>
          <a:p>
            <a:r>
              <a:rPr lang="cs-CZ">
                <a:latin typeface="Tabac Sans"/>
                <a:ea typeface="Open Sans"/>
                <a:cs typeface="Open Sans"/>
              </a:rPr>
              <a:t>Možnost stát se koordinátorem akreditovaného konsorcia </a:t>
            </a:r>
          </a:p>
        </p:txBody>
      </p:sp>
    </p:spTree>
    <p:extLst>
      <p:ext uri="{BB962C8B-B14F-4D97-AF65-F5344CB8AC3E}">
        <p14:creationId xmlns:p14="http://schemas.microsoft.com/office/powerpoint/2010/main" val="39214481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C135E-9719-09AC-E405-36A2B5ACC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EFDF3349-EA15-E5A1-A5D2-554682332D45}"/>
              </a:ext>
            </a:extLst>
          </p:cNvPr>
          <p:cNvSpPr txBox="1"/>
          <p:nvPr/>
        </p:nvSpPr>
        <p:spPr>
          <a:xfrm>
            <a:off x="979048" y="2148661"/>
            <a:ext cx="5332952" cy="13080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Zapojení členové: </a:t>
            </a: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24 členů – obce, města, spolek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 b="1">
                <a:solidFill>
                  <a:srgbClr val="202124"/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Cíl: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endParaRPr lang="cs-CZ" sz="1600" b="1">
              <a:solidFill>
                <a:srgbClr val="202124"/>
              </a:solidFill>
              <a:latin typeface="Tabac Sans "/>
              <a:ea typeface="Tabac Sans" panose="02000000000000000000" pitchFamily="2" charset="-18"/>
              <a:cs typeface="Tabac Sans" panose="02000000000000000000" pitchFamily="2" charset="-18"/>
            </a:endParaRP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endParaRPr lang="cs-CZ" sz="1600">
              <a:solidFill>
                <a:schemeClr val="tx1">
                  <a:lumMod val="85000"/>
                  <a:lumOff val="15000"/>
                </a:schemeClr>
              </a:solidFill>
              <a:latin typeface="Tabac Sans 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D7F8CB48-11EB-65CF-EBAF-CA177882587E}"/>
              </a:ext>
            </a:extLst>
          </p:cNvPr>
          <p:cNvSpPr txBox="1"/>
          <p:nvPr/>
        </p:nvSpPr>
        <p:spPr>
          <a:xfrm>
            <a:off x="1095007" y="893538"/>
            <a:ext cx="6721868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ts val="3600"/>
              </a:lnSpc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2400" b="1" i="0">
                <a:solidFill>
                  <a:schemeClr val="tx2"/>
                </a:solidFill>
                <a:effectLst/>
                <a:latin typeface="+mj-lt"/>
              </a:rPr>
              <a:t>MAS </a:t>
            </a:r>
            <a:r>
              <a:rPr lang="cs-CZ" sz="2400" b="1" i="0" err="1">
                <a:solidFill>
                  <a:schemeClr val="tx2"/>
                </a:solidFill>
                <a:effectLst/>
                <a:latin typeface="+mj-lt"/>
              </a:rPr>
              <a:t>Skutečsko</a:t>
            </a:r>
            <a:r>
              <a:rPr lang="cs-CZ" sz="2400" b="1" i="0">
                <a:solidFill>
                  <a:schemeClr val="tx2"/>
                </a:solidFill>
                <a:effectLst/>
                <a:latin typeface="+mj-lt"/>
              </a:rPr>
              <a:t>, </a:t>
            </a:r>
            <a:r>
              <a:rPr lang="cs-CZ" sz="2400" b="1" i="0" err="1">
                <a:solidFill>
                  <a:schemeClr val="tx2"/>
                </a:solidFill>
                <a:effectLst/>
                <a:latin typeface="+mj-lt"/>
              </a:rPr>
              <a:t>Košumbersko</a:t>
            </a:r>
            <a:r>
              <a:rPr lang="cs-CZ" sz="2400" b="1" i="0">
                <a:solidFill>
                  <a:schemeClr val="tx2"/>
                </a:solidFill>
                <a:effectLst/>
                <a:latin typeface="+mj-lt"/>
              </a:rPr>
              <a:t> a </a:t>
            </a:r>
            <a:r>
              <a:rPr lang="cs-CZ" sz="2400" b="1" i="0" err="1">
                <a:solidFill>
                  <a:schemeClr val="tx2"/>
                </a:solidFill>
                <a:effectLst/>
                <a:latin typeface="+mj-lt"/>
              </a:rPr>
              <a:t>Chrastecko</a:t>
            </a:r>
            <a:r>
              <a:rPr lang="cs-CZ" sz="2400" b="1" i="0">
                <a:solidFill>
                  <a:schemeClr val="tx2"/>
                </a:solidFill>
                <a:effectLst/>
                <a:latin typeface="+mj-lt"/>
              </a:rPr>
              <a:t>, </a:t>
            </a:r>
            <a:r>
              <a:rPr lang="cs-CZ" sz="2400" b="1" i="0" err="1">
                <a:solidFill>
                  <a:schemeClr val="tx2"/>
                </a:solidFill>
                <a:effectLst/>
                <a:latin typeface="+mj-lt"/>
              </a:rPr>
              <a:t>z.s</a:t>
            </a:r>
            <a:r>
              <a:rPr lang="cs-CZ" sz="2400" b="1" i="0">
                <a:solidFill>
                  <a:schemeClr val="tx2"/>
                </a:solidFill>
                <a:effectLst/>
                <a:latin typeface="+mj-lt"/>
              </a:rPr>
              <a:t>.</a:t>
            </a:r>
            <a:endParaRPr lang="cs-CZ" sz="24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9923B741-2233-FD27-835B-97EB1E38C5C2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Obrázek 2" descr="Obsah obrázku větrný mlýn, venku, generátor, obloha&#10;&#10;Obsah vygenerovaný umělou inteligencí může být nesprávný.">
            <a:extLst>
              <a:ext uri="{FF2B5EF4-FFF2-40B4-BE49-F238E27FC236}">
                <a16:creationId xmlns:a16="http://schemas.microsoft.com/office/drawing/2014/main" id="{A4AB51A4-3F89-D8FD-8D8F-DCA01DAD97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759" r="31375"/>
          <a:stretch/>
        </p:blipFill>
        <p:spPr>
          <a:xfrm>
            <a:off x="7784550" y="-2"/>
            <a:ext cx="4407450" cy="6857999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B8815396-4EE1-B0E5-E123-C35285293F09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A024FE5A-E8E7-2B18-59E1-3641479CA825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13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2140D916-B893-4D8C-75C1-C2CE550F311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277007" y="924018"/>
            <a:ext cx="1224643" cy="1224643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D9471D72-705A-5F89-9419-DCBA3FD539E4}"/>
              </a:ext>
            </a:extLst>
          </p:cNvPr>
          <p:cNvSpPr txBox="1"/>
          <p:nvPr/>
        </p:nvSpPr>
        <p:spPr>
          <a:xfrm>
            <a:off x="1216025" y="2802686"/>
            <a:ext cx="614045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5455" lvl="8" indent="-285750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>
                <a:solidFill>
                  <a:srgbClr val="202124"/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Zvýšit účast dospělých s různým socioekonomickým zázemím na vzdělávání v oblasti komunitní energetiky</a:t>
            </a:r>
          </a:p>
          <a:p>
            <a:pPr marL="465455" lvl="8" indent="-285750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>
                <a:solidFill>
                  <a:srgbClr val="202124"/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Rozšířit formy vydělávávání dospělých dle aktuálních potřeb</a:t>
            </a:r>
          </a:p>
          <a:p>
            <a:pPr marL="465455" lvl="8" indent="-285750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>
                <a:solidFill>
                  <a:srgbClr val="202124"/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Zvýšit počet poskytovatelů vzdělávání dospělých v území MAS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DBD66395-6133-C72A-27A1-9BD8143B93A5}"/>
              </a:ext>
            </a:extLst>
          </p:cNvPr>
          <p:cNvSpPr txBox="1"/>
          <p:nvPr/>
        </p:nvSpPr>
        <p:spPr>
          <a:xfrm>
            <a:off x="1038050" y="4039356"/>
            <a:ext cx="61404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 b="1">
                <a:solidFill>
                  <a:srgbClr val="202124"/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Proběhlé návštěvy: 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5629CF39-501D-CCA9-1E9E-3AFEE56400DE}"/>
              </a:ext>
            </a:extLst>
          </p:cNvPr>
          <p:cNvSpPr txBox="1"/>
          <p:nvPr/>
        </p:nvSpPr>
        <p:spPr>
          <a:xfrm>
            <a:off x="1216025" y="4564707"/>
            <a:ext cx="60960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>
                <a:solidFill>
                  <a:srgbClr val="202124"/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Rakousko 2023: </a:t>
            </a:r>
            <a:r>
              <a:rPr lang="cs-CZ" sz="1400" b="0" i="0" u="none" strike="noStrike">
                <a:solidFill>
                  <a:srgbClr val="000000"/>
                </a:solidFill>
                <a:effectLst/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oblasti elektromobility a rozvoje komunitní energetiky </a:t>
            </a:r>
            <a:endParaRPr lang="cs-CZ" sz="1400">
              <a:solidFill>
                <a:srgbClr val="202124"/>
              </a:solidFill>
              <a:latin typeface="Tabac Sans" panose="02000000000000000000" pitchFamily="50" charset="-18"/>
              <a:ea typeface="Tabac Sans" panose="02000000000000000000" pitchFamily="50" charset="-18"/>
              <a:cs typeface="Tabac Sans" panose="02000000000000000000" pitchFamily="50" charset="-18"/>
            </a:endParaRP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>
                <a:solidFill>
                  <a:srgbClr val="202124"/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Holandsko 2024: komunitní energetika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>
                <a:solidFill>
                  <a:srgbClr val="202124"/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Španělsko 2024: komunitní energetika, ekologická transformace</a:t>
            </a:r>
          </a:p>
        </p:txBody>
      </p:sp>
    </p:spTree>
    <p:extLst>
      <p:ext uri="{BB962C8B-B14F-4D97-AF65-F5344CB8AC3E}">
        <p14:creationId xmlns:p14="http://schemas.microsoft.com/office/powerpoint/2010/main" val="17884381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FFBEC-9CDB-A1ED-BF2F-294A9B02F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AA68A378-5A2C-4DD9-72B8-B084045527A7}"/>
              </a:ext>
            </a:extLst>
          </p:cNvPr>
          <p:cNvSpPr txBox="1"/>
          <p:nvPr/>
        </p:nvSpPr>
        <p:spPr>
          <a:xfrm>
            <a:off x="979048" y="2148661"/>
            <a:ext cx="5332952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Princip</a:t>
            </a: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: 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371EF3FD-A8D2-A992-C908-74A2D20CE649}"/>
              </a:ext>
            </a:extLst>
          </p:cNvPr>
          <p:cNvSpPr txBox="1"/>
          <p:nvPr/>
        </p:nvSpPr>
        <p:spPr>
          <a:xfrm>
            <a:off x="1095007" y="893538"/>
            <a:ext cx="6721868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ts val="3600"/>
              </a:lnSpc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2400" b="1" i="0">
                <a:solidFill>
                  <a:schemeClr val="tx2"/>
                </a:solidFill>
                <a:effectLst/>
                <a:latin typeface="+mj-lt"/>
              </a:rPr>
              <a:t>Odbor školství a mládeže MMB: Koordinátor konsorcia</a:t>
            </a:r>
            <a:endParaRPr lang="cs-CZ" sz="24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5C983014-E92A-EFF3-C1B3-6F910013E225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ek 3" descr="Obsah obrázku osoba, oblečení, interiér, Lidská tvář&#10;&#10;Obsah vygenerovaný umělou inteligencí může být nesprávný.">
            <a:extLst>
              <a:ext uri="{FF2B5EF4-FFF2-40B4-BE49-F238E27FC236}">
                <a16:creationId xmlns:a16="http://schemas.microsoft.com/office/drawing/2014/main" id="{0133186C-05CD-73B4-3DA3-FBC220E7E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4550" y="-3"/>
            <a:ext cx="4573067" cy="6858000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91BC825B-6B8E-EA54-5CA7-5432B09620CA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7F4868E5-E6B9-2F19-CBDD-10E26878B407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14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E5AFD9C4-9239-F51E-D123-B532272694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277007" y="924018"/>
            <a:ext cx="1224643" cy="1224643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C9975967-A613-7EA5-A1BF-9A08268AF308}"/>
              </a:ext>
            </a:extLst>
          </p:cNvPr>
          <p:cNvSpPr txBox="1"/>
          <p:nvPr/>
        </p:nvSpPr>
        <p:spPr>
          <a:xfrm>
            <a:off x="1349738" y="2493989"/>
            <a:ext cx="6180082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Zapojení MŠ (137) a ZŠ (65) zřizovaným městem Brnem se zapojit do programu Erasmus+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Výhodné pro školy, které nejsou zkušené, nemají finanční nebo administrativní kapacitu 	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Akreditace neznamená nárok na finanční prostředky, ale je nezbytná k podání zjednodušené žádosti o finance v jednotlivých výzvách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Žádost o projekt podává koordinátor konsorcia – Odbor školství a mládeže  </a:t>
            </a:r>
            <a:endParaRPr lang="cs-CZ"/>
          </a:p>
          <a:p>
            <a:pPr marL="179705" marR="0" lvl="0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</a:pPr>
            <a:endParaRPr lang="cs-CZ" sz="1400">
              <a:solidFill>
                <a:schemeClr val="tx1">
                  <a:lumMod val="85000"/>
                  <a:lumOff val="15000"/>
                </a:schemeClr>
              </a:solidFill>
              <a:latin typeface="Tabac Sans 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F5811A9-7A30-F9BE-5E80-577DEF9F5C65}"/>
              </a:ext>
            </a:extLst>
          </p:cNvPr>
          <p:cNvSpPr txBox="1"/>
          <p:nvPr/>
        </p:nvSpPr>
        <p:spPr>
          <a:xfrm>
            <a:off x="941461" y="4533929"/>
            <a:ext cx="61800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Aktivity</a:t>
            </a: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:</a:t>
            </a:r>
            <a:endParaRPr lang="cs-CZ" sz="1400">
              <a:solidFill>
                <a:schemeClr val="tx1">
                  <a:lumMod val="85000"/>
                  <a:lumOff val="15000"/>
                </a:schemeClr>
              </a:solidFill>
              <a:latin typeface="Tabac Sans 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2EED47C3-258E-1429-3413-A8718A918E67}"/>
              </a:ext>
            </a:extLst>
          </p:cNvPr>
          <p:cNvSpPr txBox="1"/>
          <p:nvPr/>
        </p:nvSpPr>
        <p:spPr>
          <a:xfrm>
            <a:off x="1349738" y="4933411"/>
            <a:ext cx="61800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410" indent="-179705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Výjezdy žáků, studentů, učitelů, nepedagogických pracovníků, dobrovolníků, pracovníků s mládeží 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40078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83F99-E44F-7D97-2EE1-33AB5E297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98A1FA51-15A2-9A16-10F6-522DD073405B}"/>
              </a:ext>
            </a:extLst>
          </p:cNvPr>
          <p:cNvSpPr/>
          <p:nvPr/>
        </p:nvSpPr>
        <p:spPr>
          <a:xfrm>
            <a:off x="324001" y="324001"/>
            <a:ext cx="11556000" cy="6236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2" name="Obrázek 91">
            <a:extLst>
              <a:ext uri="{FF2B5EF4-FFF2-40B4-BE49-F238E27FC236}">
                <a16:creationId xmlns:a16="http://schemas.microsoft.com/office/drawing/2014/main" id="{2686B433-2B68-C4C5-8EB0-FA3FE666DE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</a:blip>
          <a:srcRect l="16557" t="4724" r="8506" b="4339"/>
          <a:stretch/>
        </p:blipFill>
        <p:spPr>
          <a:xfrm>
            <a:off x="333264" y="325606"/>
            <a:ext cx="11543999" cy="6236456"/>
          </a:xfrm>
          <a:prstGeom prst="rect">
            <a:avLst/>
          </a:prstGeom>
        </p:spPr>
      </p:pic>
      <p:sp>
        <p:nvSpPr>
          <p:cNvPr id="3" name="Zástupný text 13">
            <a:extLst>
              <a:ext uri="{FF2B5EF4-FFF2-40B4-BE49-F238E27FC236}">
                <a16:creationId xmlns:a16="http://schemas.microsoft.com/office/drawing/2014/main" id="{AB903589-914F-DB98-2861-ACD3F7C8F692}"/>
              </a:ext>
            </a:extLst>
          </p:cNvPr>
          <p:cNvSpPr txBox="1">
            <a:spLocks/>
          </p:cNvSpPr>
          <p:nvPr/>
        </p:nvSpPr>
        <p:spPr>
          <a:xfrm>
            <a:off x="1318388" y="3552117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cs-CZ" sz="6600">
              <a:solidFill>
                <a:schemeClr val="bg1"/>
              </a:solidFill>
            </a:endParaRPr>
          </a:p>
        </p:txBody>
      </p:sp>
      <p:sp>
        <p:nvSpPr>
          <p:cNvPr id="4" name="Zástupný text 13">
            <a:extLst>
              <a:ext uri="{FF2B5EF4-FFF2-40B4-BE49-F238E27FC236}">
                <a16:creationId xmlns:a16="http://schemas.microsoft.com/office/drawing/2014/main" id="{A2814B52-8B44-4D35-FFF4-461E5C3132BF}"/>
              </a:ext>
            </a:extLst>
          </p:cNvPr>
          <p:cNvSpPr txBox="1">
            <a:spLocks/>
          </p:cNvSpPr>
          <p:nvPr/>
        </p:nvSpPr>
        <p:spPr>
          <a:xfrm>
            <a:off x="1365821" y="4621179"/>
            <a:ext cx="9425155" cy="810276"/>
          </a:xfrm>
          <a:prstGeom prst="rect">
            <a:avLst/>
          </a:prstGeom>
        </p:spPr>
        <p:txBody>
          <a:bodyPr lIns="0" tIns="0" rIns="0" bIns="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Tx/>
              <a:buNone/>
              <a:defRPr lang="cs-CZ" sz="3800" b="1" i="0" u="none" strike="noStrike" kern="1200" cap="none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000" b="0" i="0" u="none" strike="noStrike" cap="none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cs-CZ" sz="4800"/>
              <a:t>Partnerství pro spolupráci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8E17550F-4358-2174-8FD9-0C90EF5B62A7}"/>
              </a:ext>
            </a:extLst>
          </p:cNvPr>
          <p:cNvCxnSpPr>
            <a:cxnSpLocks/>
          </p:cNvCxnSpPr>
          <p:nvPr/>
        </p:nvCxnSpPr>
        <p:spPr>
          <a:xfrm>
            <a:off x="1365821" y="4471871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bdélník 5">
            <a:extLst>
              <a:ext uri="{FF2B5EF4-FFF2-40B4-BE49-F238E27FC236}">
                <a16:creationId xmlns:a16="http://schemas.microsoft.com/office/drawing/2014/main" id="{C70DE6BF-5444-3A37-570E-0EB7B0E0A241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098F3B-1041-1C94-45B5-CE5C28C02728}"/>
              </a:ext>
            </a:extLst>
          </p:cNvPr>
          <p:cNvSpPr txBox="1"/>
          <p:nvPr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15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F6A4C320-6697-260B-E7DD-5DA8A040C1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93" name="Skupina 92" hidden="1">
            <a:extLst>
              <a:ext uri="{FF2B5EF4-FFF2-40B4-BE49-F238E27FC236}">
                <a16:creationId xmlns:a16="http://schemas.microsoft.com/office/drawing/2014/main" id="{183E136D-8438-75C3-9275-B55138DC70B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545635" y="-7184843"/>
            <a:ext cx="21835957" cy="9709225"/>
            <a:chOff x="1545635" y="-7184843"/>
            <a:chExt cx="21835957" cy="9709225"/>
          </a:xfrm>
        </p:grpSpPr>
        <p:pic>
          <p:nvPicPr>
            <p:cNvPr id="94" name="Obrázek 9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172C20F-70C0-CEE3-7A24-20C95F296CF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14705757" y="-1355308"/>
              <a:ext cx="1004640" cy="1004640"/>
            </a:xfrm>
            <a:prstGeom prst="rect">
              <a:avLst/>
            </a:prstGeom>
          </p:spPr>
        </p:pic>
        <p:pic>
          <p:nvPicPr>
            <p:cNvPr id="95" name="Obrázek 9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849E2C1-4F6C-9AB2-B4AA-B52D3A536E2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11042746" y="-1355308"/>
              <a:ext cx="1004640" cy="1004640"/>
            </a:xfrm>
            <a:prstGeom prst="rect">
              <a:avLst/>
            </a:prstGeom>
          </p:spPr>
        </p:pic>
        <p:pic>
          <p:nvPicPr>
            <p:cNvPr id="96" name="Obrázek 9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399D90D-6531-2B13-1A47-9738FF0A222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254" t="5955" r="6608" b="5955"/>
            <a:stretch/>
          </p:blipFill>
          <p:spPr>
            <a:xfrm>
              <a:off x="10522135" y="-4145205"/>
              <a:ext cx="1056085" cy="1080000"/>
            </a:xfrm>
            <a:prstGeom prst="rect">
              <a:avLst/>
            </a:prstGeom>
          </p:spPr>
        </p:pic>
        <p:pic>
          <p:nvPicPr>
            <p:cNvPr id="97" name="Obrázek 9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690AF43-476D-8CB8-27C2-AC832896E67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83" t="5954" r="7204" b="7057"/>
            <a:stretch/>
          </p:blipFill>
          <p:spPr>
            <a:xfrm>
              <a:off x="18659929" y="-2326605"/>
              <a:ext cx="1064358" cy="1066483"/>
            </a:xfrm>
            <a:prstGeom prst="rect">
              <a:avLst/>
            </a:prstGeom>
          </p:spPr>
        </p:pic>
        <p:pic>
          <p:nvPicPr>
            <p:cNvPr id="98" name="Obrázek 9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1954A7F-13AC-338D-0063-236842AEACA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11856542" y="-2317515"/>
              <a:ext cx="1077942" cy="1057393"/>
            </a:xfrm>
            <a:prstGeom prst="rect">
              <a:avLst/>
            </a:prstGeom>
          </p:spPr>
        </p:pic>
        <p:pic>
          <p:nvPicPr>
            <p:cNvPr id="99" name="Obrázek 9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4BAE509-005C-CA0F-7D95-162F453ABB9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13490133" y="-1355308"/>
              <a:ext cx="1004640" cy="1006557"/>
            </a:xfrm>
            <a:prstGeom prst="rect">
              <a:avLst/>
            </a:prstGeom>
          </p:spPr>
        </p:pic>
        <p:pic>
          <p:nvPicPr>
            <p:cNvPr id="100" name="Obrázek 9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D3EC82C-BBBB-B617-2504-2E53491071C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3476872" y="-3290116"/>
              <a:ext cx="1080000" cy="1080000"/>
            </a:xfrm>
            <a:prstGeom prst="rect">
              <a:avLst/>
            </a:prstGeom>
          </p:spPr>
        </p:pic>
        <p:pic>
          <p:nvPicPr>
            <p:cNvPr id="101" name="Obrázek 10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46309AC-C602-226A-6F17-809CFFA9A06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2288688" y="-3300593"/>
              <a:ext cx="1080001" cy="1080001"/>
            </a:xfrm>
            <a:prstGeom prst="rect">
              <a:avLst/>
            </a:prstGeom>
          </p:spPr>
        </p:pic>
        <p:pic>
          <p:nvPicPr>
            <p:cNvPr id="102" name="Obrázek 10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DE6A5E0-BABB-B1DD-5514-5855B404F46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0555103" y="-2474704"/>
              <a:ext cx="1080001" cy="1080001"/>
            </a:xfrm>
            <a:prstGeom prst="rect">
              <a:avLst/>
            </a:prstGeom>
          </p:spPr>
        </p:pic>
        <p:pic>
          <p:nvPicPr>
            <p:cNvPr id="103" name="Obrázek 10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44D1BDD-250E-84CB-4D4B-8D43FD80CFB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2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6244402" y="-4010896"/>
              <a:ext cx="1080000" cy="1080000"/>
            </a:xfrm>
            <a:prstGeom prst="rect">
              <a:avLst/>
            </a:prstGeom>
          </p:spPr>
        </p:pic>
        <p:pic>
          <p:nvPicPr>
            <p:cNvPr id="104" name="Obrázek 10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5530830-78FB-AE72-8930-94EB95DC5B3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129041" y="-3344762"/>
              <a:ext cx="1080000" cy="1080000"/>
            </a:xfrm>
            <a:prstGeom prst="rect">
              <a:avLst/>
            </a:prstGeom>
          </p:spPr>
        </p:pic>
        <p:pic>
          <p:nvPicPr>
            <p:cNvPr id="105" name="Obrázek 10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871350E-1D63-1248-E5DC-0FEC4AEB106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14696869" y="-3198847"/>
              <a:ext cx="1052920" cy="1055745"/>
            </a:xfrm>
            <a:prstGeom prst="rect">
              <a:avLst/>
            </a:prstGeom>
          </p:spPr>
        </p:pic>
        <p:pic>
          <p:nvPicPr>
            <p:cNvPr id="106" name="Obrázek 10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F15B2DB-2C41-0169-576C-2ED96B55B1F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534" t="5534" r="6378" b="6378"/>
            <a:stretch/>
          </p:blipFill>
          <p:spPr>
            <a:xfrm>
              <a:off x="20222710" y="-1394703"/>
              <a:ext cx="1079999" cy="1079999"/>
            </a:xfrm>
            <a:prstGeom prst="rect">
              <a:avLst/>
            </a:prstGeom>
          </p:spPr>
        </p:pic>
        <p:pic>
          <p:nvPicPr>
            <p:cNvPr id="107" name="Obrázek 10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F6C2C25-17EE-FD87-BEF7-71FDDE78596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22" t="5922" r="5990" b="5990"/>
            <a:stretch/>
          </p:blipFill>
          <p:spPr>
            <a:xfrm>
              <a:off x="12956722" y="-4221456"/>
              <a:ext cx="1079999" cy="1079999"/>
            </a:xfrm>
            <a:prstGeom prst="rect">
              <a:avLst/>
            </a:prstGeom>
          </p:spPr>
        </p:pic>
        <p:pic>
          <p:nvPicPr>
            <p:cNvPr id="108" name="Obrázek 10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BE8DC4D-DD69-30E5-BC91-D29D0EBE7EF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15822138" y="-1349527"/>
              <a:ext cx="1044727" cy="1044727"/>
            </a:xfrm>
            <a:prstGeom prst="rect">
              <a:avLst/>
            </a:prstGeom>
          </p:spPr>
        </p:pic>
        <p:pic>
          <p:nvPicPr>
            <p:cNvPr id="109" name="Obrázek 10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1F5396E-5BA8-0213-9A12-7D1DED44F45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16932125" y="-3275082"/>
              <a:ext cx="1077942" cy="1079999"/>
            </a:xfrm>
            <a:prstGeom prst="rect">
              <a:avLst/>
            </a:prstGeom>
          </p:spPr>
        </p:pic>
        <p:pic>
          <p:nvPicPr>
            <p:cNvPr id="110" name="Obrázek 10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C596AAC-F78F-EB43-818A-7DCAA9213D6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2305430" y="-1391155"/>
              <a:ext cx="1023097" cy="1004640"/>
            </a:xfrm>
            <a:prstGeom prst="rect">
              <a:avLst/>
            </a:prstGeom>
          </p:spPr>
        </p:pic>
        <p:pic>
          <p:nvPicPr>
            <p:cNvPr id="111" name="Obrázek 11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784DAE7-0C77-08CA-1D9B-7175998A6B1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8">
              <a:extLst>
                <a:ext uri="{BEBA8EAE-BF5A-486C-A8C5-ECC9F3942E4B}">
                  <a14:imgProps xmlns:a14="http://schemas.microsoft.com/office/drawing/2010/main">
                    <a14:imgLayer r:embed="rId3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71" t="5997" r="6609" b="5914"/>
            <a:stretch/>
          </p:blipFill>
          <p:spPr>
            <a:xfrm>
              <a:off x="17450963" y="-4098895"/>
              <a:ext cx="1077942" cy="1079999"/>
            </a:xfrm>
            <a:prstGeom prst="rect">
              <a:avLst/>
            </a:prstGeom>
          </p:spPr>
        </p:pic>
        <p:pic>
          <p:nvPicPr>
            <p:cNvPr id="112" name="Obrázek 11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FE1947A-A380-C0B7-254F-2C641C81A20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62" t="5955" r="6418" b="5955"/>
            <a:stretch/>
          </p:blipFill>
          <p:spPr>
            <a:xfrm>
              <a:off x="14018104" y="-4144924"/>
              <a:ext cx="1077942" cy="1079999"/>
            </a:xfrm>
            <a:prstGeom prst="rect">
              <a:avLst/>
            </a:prstGeom>
          </p:spPr>
        </p:pic>
        <p:pic>
          <p:nvPicPr>
            <p:cNvPr id="113" name="Obrázek 11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08D9EDD-B08D-CDE8-64FF-947D501B618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18022196" y="-3196345"/>
              <a:ext cx="1077942" cy="1080001"/>
            </a:xfrm>
            <a:prstGeom prst="rect">
              <a:avLst/>
            </a:prstGeom>
          </p:spPr>
        </p:pic>
        <p:pic>
          <p:nvPicPr>
            <p:cNvPr id="114" name="Obrázek 11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72F1AE2-DABF-ECF5-B7D0-4D8B2DA072A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4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21359543" y="-3287792"/>
              <a:ext cx="1077942" cy="1079999"/>
            </a:xfrm>
            <a:prstGeom prst="rect">
              <a:avLst/>
            </a:prstGeom>
          </p:spPr>
        </p:pic>
        <p:pic>
          <p:nvPicPr>
            <p:cNvPr id="115" name="Obrázek 11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9D458A3-4AE2-496C-82B7-BCB26B47A2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6">
              <a:extLst>
                <a:ext uri="{BEBA8EAE-BF5A-486C-A8C5-ECC9F3942E4B}">
                  <a14:imgProps xmlns:a14="http://schemas.microsoft.com/office/drawing/2010/main">
                    <a14:imgLayer r:embed="rId4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640" t="6843" r="7897" b="7843"/>
            <a:stretch/>
          </p:blipFill>
          <p:spPr>
            <a:xfrm>
              <a:off x="21247164" y="-1426920"/>
              <a:ext cx="1035541" cy="1045964"/>
            </a:xfrm>
            <a:prstGeom prst="rect">
              <a:avLst/>
            </a:prstGeom>
          </p:spPr>
        </p:pic>
        <p:pic>
          <p:nvPicPr>
            <p:cNvPr id="116" name="Obrázek 11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AF29141-26F7-2600-F924-A47CA6D66B1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8">
              <a:extLst>
                <a:ext uri="{BEBA8EAE-BF5A-486C-A8C5-ECC9F3942E4B}">
                  <a14:imgProps xmlns:a14="http://schemas.microsoft.com/office/drawing/2010/main">
                    <a14:imgLayer r:embed="rId4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91" t="5955" r="5855" b="5955"/>
            <a:stretch/>
          </p:blipFill>
          <p:spPr>
            <a:xfrm>
              <a:off x="19219599" y="-1422819"/>
              <a:ext cx="1084476" cy="1080000"/>
            </a:xfrm>
            <a:prstGeom prst="rect">
              <a:avLst/>
            </a:prstGeom>
          </p:spPr>
        </p:pic>
        <p:pic>
          <p:nvPicPr>
            <p:cNvPr id="117" name="Obrázek 11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35FBB87-00B3-524A-06E1-D649DFB44E2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16885223" y="-1392988"/>
              <a:ext cx="1076972" cy="1079999"/>
            </a:xfrm>
            <a:prstGeom prst="rect">
              <a:avLst/>
            </a:prstGeom>
          </p:spPr>
        </p:pic>
        <p:pic>
          <p:nvPicPr>
            <p:cNvPr id="118" name="Obrázek 11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23253DE-FB3A-1BF1-2BF9-36EBBF20492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2998252" y="-2359433"/>
              <a:ext cx="1050721" cy="1079999"/>
            </a:xfrm>
            <a:prstGeom prst="rect">
              <a:avLst/>
            </a:prstGeom>
          </p:spPr>
        </p:pic>
        <p:pic>
          <p:nvPicPr>
            <p:cNvPr id="119" name="Obrázek 11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E231770-E1D1-7A6D-DBAD-B3B040D1BF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4">
              <a:extLst>
                <a:ext uri="{BEBA8EAE-BF5A-486C-A8C5-ECC9F3942E4B}">
                  <a14:imgProps xmlns:a14="http://schemas.microsoft.com/office/drawing/2010/main">
                    <a14:imgLayer r:embed="rId5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886" t="5489" r="5660" b="6423"/>
            <a:stretch/>
          </p:blipFill>
          <p:spPr>
            <a:xfrm>
              <a:off x="17554767" y="-2296193"/>
              <a:ext cx="1084476" cy="1080000"/>
            </a:xfrm>
            <a:prstGeom prst="rect">
              <a:avLst/>
            </a:prstGeom>
          </p:spPr>
        </p:pic>
        <p:pic>
          <p:nvPicPr>
            <p:cNvPr id="120" name="Obrázek 11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0E76ADC-EAAB-672D-A9CE-EA0B0F4907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6">
              <a:extLst>
                <a:ext uri="{BEBA8EAE-BF5A-486C-A8C5-ECC9F3942E4B}">
                  <a14:imgProps xmlns:a14="http://schemas.microsoft.com/office/drawing/2010/main">
                    <a14:imgLayer r:embed="rId5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5204768" y="-4038646"/>
              <a:ext cx="1080000" cy="1079999"/>
            </a:xfrm>
            <a:prstGeom prst="rect">
              <a:avLst/>
            </a:prstGeom>
          </p:spPr>
        </p:pic>
        <p:pic>
          <p:nvPicPr>
            <p:cNvPr id="121" name="Obrázek 12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3176DFF-0913-F61F-6CA1-D8DE9B4E93D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5170397" y="-2353802"/>
              <a:ext cx="1080000" cy="1079999"/>
            </a:xfrm>
            <a:prstGeom prst="rect">
              <a:avLst/>
            </a:prstGeom>
          </p:spPr>
        </p:pic>
        <p:pic>
          <p:nvPicPr>
            <p:cNvPr id="122" name="Obrázek 12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F74D769-82AD-A81B-638F-7A8063BE1E3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0">
              <a:extLst>
                <a:ext uri="{BEBA8EAE-BF5A-486C-A8C5-ECC9F3942E4B}">
                  <a14:imgProps xmlns:a14="http://schemas.microsoft.com/office/drawing/2010/main">
                    <a14:imgLayer r:embed="rId6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8491047" y="-4145205"/>
              <a:ext cx="1080000" cy="1080000"/>
            </a:xfrm>
            <a:prstGeom prst="rect">
              <a:avLst/>
            </a:prstGeom>
          </p:spPr>
        </p:pic>
        <p:pic>
          <p:nvPicPr>
            <p:cNvPr id="123" name="Obrázek 12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66A6048-1CA8-7AAF-61FC-FF895FA99FD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2">
              <a:extLst>
                <a:ext uri="{BEBA8EAE-BF5A-486C-A8C5-ECC9F3942E4B}">
                  <a14:imgProps xmlns:a14="http://schemas.microsoft.com/office/drawing/2010/main">
                    <a14:imgLayer r:embed="rId6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9602867" y="-4213607"/>
              <a:ext cx="1080000" cy="1080000"/>
            </a:xfrm>
            <a:prstGeom prst="rect">
              <a:avLst/>
            </a:prstGeom>
          </p:spPr>
        </p:pic>
        <p:pic>
          <p:nvPicPr>
            <p:cNvPr id="124" name="Obrázek 12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0C417EA-A201-CC6A-A955-5C5DD4DF140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4">
              <a:extLst>
                <a:ext uri="{BEBA8EAE-BF5A-486C-A8C5-ECC9F3942E4B}">
                  <a14:imgProps xmlns:a14="http://schemas.microsoft.com/office/drawing/2010/main">
                    <a14:imgLayer r:embed="rId6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801132" y="-2386391"/>
              <a:ext cx="1080000" cy="1080000"/>
            </a:xfrm>
            <a:prstGeom prst="rect">
              <a:avLst/>
            </a:prstGeom>
          </p:spPr>
        </p:pic>
        <p:pic>
          <p:nvPicPr>
            <p:cNvPr id="125" name="Obrázek 12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2C97F5D-36DE-9833-EA9D-7F551B17F1C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6">
              <a:extLst>
                <a:ext uri="{BEBA8EAE-BF5A-486C-A8C5-ECC9F3942E4B}">
                  <a14:imgProps xmlns:a14="http://schemas.microsoft.com/office/drawing/2010/main">
                    <a14:imgLayer r:embed="rId6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8083638" y="-1384800"/>
              <a:ext cx="1080000" cy="1080000"/>
            </a:xfrm>
            <a:prstGeom prst="rect">
              <a:avLst/>
            </a:prstGeom>
          </p:spPr>
        </p:pic>
        <p:pic>
          <p:nvPicPr>
            <p:cNvPr id="126" name="Obrázek 12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DE3F537-473E-5BC2-1D44-99940D037E4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4031009" y="-2357603"/>
              <a:ext cx="1080001" cy="1080000"/>
            </a:xfrm>
            <a:prstGeom prst="rect">
              <a:avLst/>
            </a:prstGeom>
          </p:spPr>
        </p:pic>
        <p:pic>
          <p:nvPicPr>
            <p:cNvPr id="127" name="Obrázek 12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B5E7FD3-543B-5DFA-964B-8982DA2583D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0">
              <a:extLst>
                <a:ext uri="{BEBA8EAE-BF5A-486C-A8C5-ECC9F3942E4B}">
                  <a14:imgProps xmlns:a14="http://schemas.microsoft.com/office/drawing/2010/main">
                    <a14:imgLayer r:embed="rId7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696993" y="-4208203"/>
              <a:ext cx="1080001" cy="1080000"/>
            </a:xfrm>
            <a:prstGeom prst="rect">
              <a:avLst/>
            </a:prstGeom>
          </p:spPr>
        </p:pic>
        <p:pic>
          <p:nvPicPr>
            <p:cNvPr id="128" name="Obrázek 12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69233E4-14DC-5DF9-7392-368A74203E7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6326634" y="-2362437"/>
              <a:ext cx="1080000" cy="1080000"/>
            </a:xfrm>
            <a:prstGeom prst="rect">
              <a:avLst/>
            </a:prstGeom>
          </p:spPr>
        </p:pic>
        <p:pic>
          <p:nvPicPr>
            <p:cNvPr id="129" name="Obrázek 12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05BD7F1-750C-8E62-1AD1-3765EDA491D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4">
              <a:extLst>
                <a:ext uri="{BEBA8EAE-BF5A-486C-A8C5-ECC9F3942E4B}">
                  <a14:imgProps xmlns:a14="http://schemas.microsoft.com/office/drawing/2010/main">
                    <a14:imgLayer r:embed="rId7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15" t="5955" r="5997" b="5955"/>
            <a:stretch/>
          </p:blipFill>
          <p:spPr>
            <a:xfrm>
              <a:off x="19823049" y="-2369151"/>
              <a:ext cx="1080000" cy="1080000"/>
            </a:xfrm>
            <a:prstGeom prst="rect">
              <a:avLst/>
            </a:prstGeom>
          </p:spPr>
        </p:pic>
        <p:pic>
          <p:nvPicPr>
            <p:cNvPr id="130" name="Obrázek 12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C8CDA1E-F798-82ED-A4BB-E42D872CC6E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6">
              <a:extLst>
                <a:ext uri="{BEBA8EAE-BF5A-486C-A8C5-ECC9F3942E4B}">
                  <a14:imgProps xmlns:a14="http://schemas.microsoft.com/office/drawing/2010/main">
                    <a14:imgLayer r:embed="rId7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9146373" y="-3211652"/>
              <a:ext cx="1080000" cy="1080000"/>
            </a:xfrm>
            <a:prstGeom prst="rect">
              <a:avLst/>
            </a:prstGeom>
          </p:spPr>
        </p:pic>
        <p:pic>
          <p:nvPicPr>
            <p:cNvPr id="131" name="Obrázek 13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E33072B-7743-9AE6-5F9B-3E876F7580F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8">
              <a:extLst>
                <a:ext uri="{BEBA8EAE-BF5A-486C-A8C5-ECC9F3942E4B}">
                  <a14:imgProps xmlns:a14="http://schemas.microsoft.com/office/drawing/2010/main">
                    <a14:imgLayer r:embed="rId7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0830106" y="-2341036"/>
              <a:ext cx="1080001" cy="1080001"/>
            </a:xfrm>
            <a:prstGeom prst="rect">
              <a:avLst/>
            </a:prstGeom>
          </p:spPr>
        </p:pic>
        <p:pic>
          <p:nvPicPr>
            <p:cNvPr id="132" name="Obrázek 13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F864B3C-965A-1ECF-4AD2-3E850A2382E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0">
              <a:extLst>
                <a:ext uri="{BEBA8EAE-BF5A-486C-A8C5-ECC9F3942E4B}">
                  <a14:imgProps xmlns:a14="http://schemas.microsoft.com/office/drawing/2010/main">
                    <a14:imgLayer r:embed="rId8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0298007" y="-3260416"/>
              <a:ext cx="1080001" cy="1080001"/>
            </a:xfrm>
            <a:prstGeom prst="rect">
              <a:avLst/>
            </a:prstGeom>
          </p:spPr>
        </p:pic>
        <p:pic>
          <p:nvPicPr>
            <p:cNvPr id="133" name="Obrázek 13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34B8511-87BC-E413-0E0B-9C0E9CE33BB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5743942" y="-3210975"/>
              <a:ext cx="1050721" cy="1079999"/>
            </a:xfrm>
            <a:prstGeom prst="rect">
              <a:avLst/>
            </a:prstGeom>
          </p:spPr>
        </p:pic>
        <p:pic>
          <p:nvPicPr>
            <p:cNvPr id="134" name="Obrázek 13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A12E4F3-7C0F-705B-6CF1-82C8CDC00B8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20639387" y="-4221456"/>
              <a:ext cx="1080000" cy="1079999"/>
            </a:xfrm>
            <a:prstGeom prst="rect">
              <a:avLst/>
            </a:prstGeom>
          </p:spPr>
        </p:pic>
        <p:pic>
          <p:nvPicPr>
            <p:cNvPr id="135" name="Obrázek 13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5535DA7-E091-3D7E-CFD6-246701042EF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658368" y="-4229306"/>
              <a:ext cx="1080000" cy="1080000"/>
            </a:xfrm>
            <a:prstGeom prst="rect">
              <a:avLst/>
            </a:prstGeom>
          </p:spPr>
        </p:pic>
        <p:pic>
          <p:nvPicPr>
            <p:cNvPr id="136" name="Obrázek 13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A43D0BB-9AC1-6625-DA6E-31E21834092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13660170" y="-5049436"/>
              <a:ext cx="1004640" cy="1004640"/>
            </a:xfrm>
            <a:prstGeom prst="rect">
              <a:avLst/>
            </a:prstGeom>
          </p:spPr>
        </p:pic>
        <p:pic>
          <p:nvPicPr>
            <p:cNvPr id="137" name="Obrázek 13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1DE8A25-1C87-BFB9-C52A-A91B8A9B5E4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9997159" y="-5049436"/>
              <a:ext cx="1004640" cy="1004640"/>
            </a:xfrm>
            <a:prstGeom prst="rect">
              <a:avLst/>
            </a:prstGeom>
          </p:spPr>
        </p:pic>
        <p:pic>
          <p:nvPicPr>
            <p:cNvPr id="138" name="Obrázek 13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30D290B-8B89-B6BE-D9FB-59E9E9A3F2F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83" t="5954" r="7204" b="7057"/>
            <a:stretch/>
          </p:blipFill>
          <p:spPr>
            <a:xfrm>
              <a:off x="17614342" y="-6020733"/>
              <a:ext cx="1064358" cy="1066483"/>
            </a:xfrm>
            <a:prstGeom prst="rect">
              <a:avLst/>
            </a:prstGeom>
          </p:spPr>
        </p:pic>
        <p:pic>
          <p:nvPicPr>
            <p:cNvPr id="139" name="Obrázek 13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D1B6359-3924-A67E-DA9E-07F2CEBCED5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10810955" y="-6011643"/>
              <a:ext cx="1077942" cy="1057393"/>
            </a:xfrm>
            <a:prstGeom prst="rect">
              <a:avLst/>
            </a:prstGeom>
          </p:spPr>
        </p:pic>
        <p:pic>
          <p:nvPicPr>
            <p:cNvPr id="140" name="Obrázek 13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387743C-ED2D-1284-162F-6F3EA5A148A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12444546" y="-5049436"/>
              <a:ext cx="1004640" cy="1006557"/>
            </a:xfrm>
            <a:prstGeom prst="rect">
              <a:avLst/>
            </a:prstGeom>
          </p:spPr>
        </p:pic>
        <p:pic>
          <p:nvPicPr>
            <p:cNvPr id="141" name="Obrázek 14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2CE2915-37F8-C8A2-C4D1-C9348681780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2431285" y="-6984244"/>
              <a:ext cx="1080000" cy="1080000"/>
            </a:xfrm>
            <a:prstGeom prst="rect">
              <a:avLst/>
            </a:prstGeom>
          </p:spPr>
        </p:pic>
        <p:pic>
          <p:nvPicPr>
            <p:cNvPr id="142" name="Obrázek 14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F54DA3F-7F27-7E9E-040D-BA0217BD98D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243101" y="-6994721"/>
              <a:ext cx="1080001" cy="1080001"/>
            </a:xfrm>
            <a:prstGeom prst="rect">
              <a:avLst/>
            </a:prstGeom>
          </p:spPr>
        </p:pic>
        <p:pic>
          <p:nvPicPr>
            <p:cNvPr id="143" name="Obrázek 14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5BFAE67-611B-ADF5-D375-11002980600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9509516" y="-6168832"/>
              <a:ext cx="1080001" cy="1080001"/>
            </a:xfrm>
            <a:prstGeom prst="rect">
              <a:avLst/>
            </a:prstGeom>
          </p:spPr>
        </p:pic>
        <p:pic>
          <p:nvPicPr>
            <p:cNvPr id="144" name="Obrázek 14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DF0D953-9D21-78B7-FD51-ED37872B9C5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0083454" y="-7038890"/>
              <a:ext cx="1080000" cy="1080000"/>
            </a:xfrm>
            <a:prstGeom prst="rect">
              <a:avLst/>
            </a:prstGeom>
          </p:spPr>
        </p:pic>
        <p:pic>
          <p:nvPicPr>
            <p:cNvPr id="145" name="Obrázek 14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1EA31D7-698C-38E5-B4F9-91DA839DCF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13651282" y="-6892975"/>
              <a:ext cx="1052920" cy="1055745"/>
            </a:xfrm>
            <a:prstGeom prst="rect">
              <a:avLst/>
            </a:prstGeom>
          </p:spPr>
        </p:pic>
        <p:pic>
          <p:nvPicPr>
            <p:cNvPr id="146" name="Obrázek 14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82555DC-00E9-1C35-1184-57C228089C5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534" t="5534" r="6378" b="6378"/>
            <a:stretch/>
          </p:blipFill>
          <p:spPr>
            <a:xfrm>
              <a:off x="19177123" y="-5088831"/>
              <a:ext cx="1079999" cy="1079999"/>
            </a:xfrm>
            <a:prstGeom prst="rect">
              <a:avLst/>
            </a:prstGeom>
          </p:spPr>
        </p:pic>
        <p:pic>
          <p:nvPicPr>
            <p:cNvPr id="147" name="Obrázek 14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6889B21-52B2-B130-E911-5925FC7A48C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14776551" y="-5043655"/>
              <a:ext cx="1044727" cy="1044727"/>
            </a:xfrm>
            <a:prstGeom prst="rect">
              <a:avLst/>
            </a:prstGeom>
          </p:spPr>
        </p:pic>
        <p:pic>
          <p:nvPicPr>
            <p:cNvPr id="148" name="Obrázek 14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347D94F-B0F5-6480-6F01-DB8BA482DF0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15886538" y="-6969210"/>
              <a:ext cx="1077942" cy="1079999"/>
            </a:xfrm>
            <a:prstGeom prst="rect">
              <a:avLst/>
            </a:prstGeom>
          </p:spPr>
        </p:pic>
        <p:pic>
          <p:nvPicPr>
            <p:cNvPr id="149" name="Obrázek 14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0E83E69-7A9D-8BEC-B3C1-A8252106B54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1259843" y="-5085283"/>
              <a:ext cx="1023097" cy="1004640"/>
            </a:xfrm>
            <a:prstGeom prst="rect">
              <a:avLst/>
            </a:prstGeom>
          </p:spPr>
        </p:pic>
        <p:pic>
          <p:nvPicPr>
            <p:cNvPr id="150" name="Obrázek 14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1BC337B-189A-D8C8-6AC1-3726F60CE4A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16976609" y="-6890473"/>
              <a:ext cx="1077942" cy="1080001"/>
            </a:xfrm>
            <a:prstGeom prst="rect">
              <a:avLst/>
            </a:prstGeom>
          </p:spPr>
        </p:pic>
        <p:pic>
          <p:nvPicPr>
            <p:cNvPr id="151" name="Obrázek 15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C868520-A532-1D4C-E107-11DB844D5E9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4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20313956" y="-6981920"/>
              <a:ext cx="1077942" cy="1079999"/>
            </a:xfrm>
            <a:prstGeom prst="rect">
              <a:avLst/>
            </a:prstGeom>
          </p:spPr>
        </p:pic>
        <p:pic>
          <p:nvPicPr>
            <p:cNvPr id="152" name="Obrázek 15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19AAB31-34FF-5D73-32F9-D0190DEB505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6">
              <a:extLst>
                <a:ext uri="{BEBA8EAE-BF5A-486C-A8C5-ECC9F3942E4B}">
                  <a14:imgProps xmlns:a14="http://schemas.microsoft.com/office/drawing/2010/main">
                    <a14:imgLayer r:embed="rId4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640" t="6843" r="7897" b="7843"/>
            <a:stretch/>
          </p:blipFill>
          <p:spPr>
            <a:xfrm>
              <a:off x="20201577" y="-5121048"/>
              <a:ext cx="1035541" cy="1045964"/>
            </a:xfrm>
            <a:prstGeom prst="rect">
              <a:avLst/>
            </a:prstGeom>
          </p:spPr>
        </p:pic>
        <p:pic>
          <p:nvPicPr>
            <p:cNvPr id="153" name="Obrázek 15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12132EA-F5E2-01FF-5F72-BD2D3BA82F3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8">
              <a:extLst>
                <a:ext uri="{BEBA8EAE-BF5A-486C-A8C5-ECC9F3942E4B}">
                  <a14:imgProps xmlns:a14="http://schemas.microsoft.com/office/drawing/2010/main">
                    <a14:imgLayer r:embed="rId4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91" t="5955" r="5855" b="5955"/>
            <a:stretch/>
          </p:blipFill>
          <p:spPr>
            <a:xfrm>
              <a:off x="18174012" y="-5116947"/>
              <a:ext cx="1084476" cy="1080000"/>
            </a:xfrm>
            <a:prstGeom prst="rect">
              <a:avLst/>
            </a:prstGeom>
          </p:spPr>
        </p:pic>
        <p:pic>
          <p:nvPicPr>
            <p:cNvPr id="154" name="Obrázek 15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A55E1D3-2173-8FC5-4EC6-4B20FCF898F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15839636" y="-5087116"/>
              <a:ext cx="1076972" cy="1079999"/>
            </a:xfrm>
            <a:prstGeom prst="rect">
              <a:avLst/>
            </a:prstGeom>
          </p:spPr>
        </p:pic>
        <p:pic>
          <p:nvPicPr>
            <p:cNvPr id="155" name="Obrázek 15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83BAEFA-B5A9-1876-C2F9-56B9FD42D77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1952665" y="-6053561"/>
              <a:ext cx="1050721" cy="1079999"/>
            </a:xfrm>
            <a:prstGeom prst="rect">
              <a:avLst/>
            </a:prstGeom>
          </p:spPr>
        </p:pic>
        <p:pic>
          <p:nvPicPr>
            <p:cNvPr id="156" name="Obrázek 15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682C47B-81BD-DDBF-605F-611E32E6EE6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4">
              <a:extLst>
                <a:ext uri="{BEBA8EAE-BF5A-486C-A8C5-ECC9F3942E4B}">
                  <a14:imgProps xmlns:a14="http://schemas.microsoft.com/office/drawing/2010/main">
                    <a14:imgLayer r:embed="rId5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886" t="5489" r="5660" b="6423"/>
            <a:stretch/>
          </p:blipFill>
          <p:spPr>
            <a:xfrm>
              <a:off x="16509180" y="-5990321"/>
              <a:ext cx="1084476" cy="1080000"/>
            </a:xfrm>
            <a:prstGeom prst="rect">
              <a:avLst/>
            </a:prstGeom>
          </p:spPr>
        </p:pic>
        <p:pic>
          <p:nvPicPr>
            <p:cNvPr id="157" name="Obrázek 15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FDED15A-3806-A4A0-A6A9-968D03B9207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4124810" y="-6047930"/>
              <a:ext cx="1080000" cy="1079999"/>
            </a:xfrm>
            <a:prstGeom prst="rect">
              <a:avLst/>
            </a:prstGeom>
          </p:spPr>
        </p:pic>
        <p:pic>
          <p:nvPicPr>
            <p:cNvPr id="158" name="Obrázek 15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3462036-362F-5539-4739-F9B5554E377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6">
              <a:extLst>
                <a:ext uri="{BEBA8EAE-BF5A-486C-A8C5-ECC9F3942E4B}">
                  <a14:imgProps xmlns:a14="http://schemas.microsoft.com/office/drawing/2010/main">
                    <a14:imgLayer r:embed="rId6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7038051" y="-5078928"/>
              <a:ext cx="1080000" cy="1080000"/>
            </a:xfrm>
            <a:prstGeom prst="rect">
              <a:avLst/>
            </a:prstGeom>
          </p:spPr>
        </p:pic>
        <p:pic>
          <p:nvPicPr>
            <p:cNvPr id="159" name="Obrázek 15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FC105A4-3BCB-6BA0-135E-A7E5AFE0228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2985422" y="-6051731"/>
              <a:ext cx="1080001" cy="1080000"/>
            </a:xfrm>
            <a:prstGeom prst="rect">
              <a:avLst/>
            </a:prstGeom>
          </p:spPr>
        </p:pic>
        <p:pic>
          <p:nvPicPr>
            <p:cNvPr id="160" name="Obrázek 15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44B0E25-B85F-06E1-B95F-B66F7586520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5281047" y="-6056565"/>
              <a:ext cx="1080000" cy="1080000"/>
            </a:xfrm>
            <a:prstGeom prst="rect">
              <a:avLst/>
            </a:prstGeom>
          </p:spPr>
        </p:pic>
        <p:pic>
          <p:nvPicPr>
            <p:cNvPr id="161" name="Obrázek 16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25F0A9C-AB6F-FCF3-5C21-E9FBC85DEAA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4">
              <a:extLst>
                <a:ext uri="{BEBA8EAE-BF5A-486C-A8C5-ECC9F3942E4B}">
                  <a14:imgProps xmlns:a14="http://schemas.microsoft.com/office/drawing/2010/main">
                    <a14:imgLayer r:embed="rId7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15" t="5955" r="5997" b="5955"/>
            <a:stretch/>
          </p:blipFill>
          <p:spPr>
            <a:xfrm>
              <a:off x="18777462" y="-6063279"/>
              <a:ext cx="1080000" cy="1080000"/>
            </a:xfrm>
            <a:prstGeom prst="rect">
              <a:avLst/>
            </a:prstGeom>
          </p:spPr>
        </p:pic>
        <p:pic>
          <p:nvPicPr>
            <p:cNvPr id="162" name="Obrázek 16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1358174-7E54-EF49-1FAC-FBA4A8A09ED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6">
              <a:extLst>
                <a:ext uri="{BEBA8EAE-BF5A-486C-A8C5-ECC9F3942E4B}">
                  <a14:imgProps xmlns:a14="http://schemas.microsoft.com/office/drawing/2010/main">
                    <a14:imgLayer r:embed="rId7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8100786" y="-6905780"/>
              <a:ext cx="1080000" cy="1080000"/>
            </a:xfrm>
            <a:prstGeom prst="rect">
              <a:avLst/>
            </a:prstGeom>
          </p:spPr>
        </p:pic>
        <p:pic>
          <p:nvPicPr>
            <p:cNvPr id="163" name="Obrázek 16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53609AA-0E08-6C4F-4A8A-17EB9590F07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8">
              <a:extLst>
                <a:ext uri="{BEBA8EAE-BF5A-486C-A8C5-ECC9F3942E4B}">
                  <a14:imgProps xmlns:a14="http://schemas.microsoft.com/office/drawing/2010/main">
                    <a14:imgLayer r:embed="rId7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9784519" y="-6035164"/>
              <a:ext cx="1080001" cy="1080001"/>
            </a:xfrm>
            <a:prstGeom prst="rect">
              <a:avLst/>
            </a:prstGeom>
          </p:spPr>
        </p:pic>
        <p:pic>
          <p:nvPicPr>
            <p:cNvPr id="164" name="Obrázek 16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EA74D0D-8719-F373-44EA-9AC9D795A9D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0">
              <a:extLst>
                <a:ext uri="{BEBA8EAE-BF5A-486C-A8C5-ECC9F3942E4B}">
                  <a14:imgProps xmlns:a14="http://schemas.microsoft.com/office/drawing/2010/main">
                    <a14:imgLayer r:embed="rId8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9252420" y="-6954544"/>
              <a:ext cx="1080001" cy="1080001"/>
            </a:xfrm>
            <a:prstGeom prst="rect">
              <a:avLst/>
            </a:prstGeom>
          </p:spPr>
        </p:pic>
        <p:pic>
          <p:nvPicPr>
            <p:cNvPr id="165" name="Obrázek 16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D20EBCA-E890-1D1E-3D0F-F4EECAFB471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4698355" y="-6905103"/>
              <a:ext cx="1050721" cy="1079999"/>
            </a:xfrm>
            <a:prstGeom prst="rect">
              <a:avLst/>
            </a:prstGeom>
          </p:spPr>
        </p:pic>
        <p:pic>
          <p:nvPicPr>
            <p:cNvPr id="166" name="Obrázek 16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D108228-9597-48E6-33C8-B7027589353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0791300" y="-6027646"/>
              <a:ext cx="1080000" cy="1080000"/>
            </a:xfrm>
            <a:prstGeom prst="rect">
              <a:avLst/>
            </a:prstGeom>
          </p:spPr>
        </p:pic>
        <p:pic>
          <p:nvPicPr>
            <p:cNvPr id="167" name="Obrázek 16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BD9FD66-E27D-2BDF-2E1E-F122790047D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6">
              <a:extLst>
                <a:ext uri="{BEBA8EAE-BF5A-486C-A8C5-ECC9F3942E4B}">
                  <a14:imgProps xmlns:a14="http://schemas.microsoft.com/office/drawing/2010/main">
                    <a14:imgLayer r:embed="rId5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21184001" y="-5106848"/>
              <a:ext cx="1080000" cy="1079999"/>
            </a:xfrm>
            <a:prstGeom prst="rect">
              <a:avLst/>
            </a:prstGeom>
          </p:spPr>
        </p:pic>
        <p:pic>
          <p:nvPicPr>
            <p:cNvPr id="168" name="Obrázek 16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A6B2966-D8BC-EB4C-1A59-89377DF900D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179386" y="-6984244"/>
              <a:ext cx="1080001" cy="1080000"/>
            </a:xfrm>
            <a:prstGeom prst="rect">
              <a:avLst/>
            </a:prstGeom>
          </p:spPr>
        </p:pic>
        <p:pic>
          <p:nvPicPr>
            <p:cNvPr id="169" name="Obrázek 16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305D432-7ED7-AB3B-6DD1-B82E5A56099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21861963" y="-6079925"/>
              <a:ext cx="1004640" cy="1004640"/>
            </a:xfrm>
            <a:prstGeom prst="rect">
              <a:avLst/>
            </a:prstGeom>
          </p:spPr>
        </p:pic>
        <p:pic>
          <p:nvPicPr>
            <p:cNvPr id="170" name="Obrázek 16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E6944EF-9E5F-991F-BBFE-71B43F05CED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15206217" y="1473874"/>
              <a:ext cx="1004640" cy="1004640"/>
            </a:xfrm>
            <a:prstGeom prst="rect">
              <a:avLst/>
            </a:prstGeom>
          </p:spPr>
        </p:pic>
        <p:pic>
          <p:nvPicPr>
            <p:cNvPr id="171" name="Obrázek 17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ADFD053-F018-8213-4E91-FC767BF6153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11630166" y="1414478"/>
              <a:ext cx="1004640" cy="1004640"/>
            </a:xfrm>
            <a:prstGeom prst="rect">
              <a:avLst/>
            </a:prstGeom>
          </p:spPr>
        </p:pic>
        <p:pic>
          <p:nvPicPr>
            <p:cNvPr id="172" name="Obrázek 17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A9FBCC8-BED8-BD2A-4EFA-531902907EF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83" t="5954" r="7204" b="7057"/>
            <a:stretch/>
          </p:blipFill>
          <p:spPr>
            <a:xfrm>
              <a:off x="19160389" y="502577"/>
              <a:ext cx="1064358" cy="1066483"/>
            </a:xfrm>
            <a:prstGeom prst="rect">
              <a:avLst/>
            </a:prstGeom>
          </p:spPr>
        </p:pic>
        <p:pic>
          <p:nvPicPr>
            <p:cNvPr id="173" name="Obrázek 17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E18CC8B-7C50-FA90-6E28-E53B88EB5F8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12357002" y="511667"/>
              <a:ext cx="1077942" cy="1057393"/>
            </a:xfrm>
            <a:prstGeom prst="rect">
              <a:avLst/>
            </a:prstGeom>
          </p:spPr>
        </p:pic>
        <p:pic>
          <p:nvPicPr>
            <p:cNvPr id="174" name="Obrázek 17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E847588-EB77-EDD9-DDDE-FC9C3F55E94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13990593" y="1473874"/>
              <a:ext cx="1004640" cy="1006557"/>
            </a:xfrm>
            <a:prstGeom prst="rect">
              <a:avLst/>
            </a:prstGeom>
          </p:spPr>
        </p:pic>
        <p:pic>
          <p:nvPicPr>
            <p:cNvPr id="175" name="Obrázek 17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DF72B41-2305-F56D-5DD0-2170D7244DA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3977332" y="-460934"/>
              <a:ext cx="1080000" cy="1080000"/>
            </a:xfrm>
            <a:prstGeom prst="rect">
              <a:avLst/>
            </a:prstGeom>
          </p:spPr>
        </p:pic>
        <p:pic>
          <p:nvPicPr>
            <p:cNvPr id="176" name="Obrázek 17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D87686C-B977-34EB-7A0A-A68C49BD188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2789148" y="-471411"/>
              <a:ext cx="1080001" cy="1080001"/>
            </a:xfrm>
            <a:prstGeom prst="rect">
              <a:avLst/>
            </a:prstGeom>
          </p:spPr>
        </p:pic>
        <p:pic>
          <p:nvPicPr>
            <p:cNvPr id="177" name="Obrázek 17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8A2881A-5D8E-9FFF-E55C-FDE83F05B70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205367" y="391012"/>
              <a:ext cx="1080001" cy="1080001"/>
            </a:xfrm>
            <a:prstGeom prst="rect">
              <a:avLst/>
            </a:prstGeom>
          </p:spPr>
        </p:pic>
        <p:pic>
          <p:nvPicPr>
            <p:cNvPr id="178" name="Obrázek 17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9DF254E-C5A8-FB89-6135-415C7DABD3E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629501" y="-515580"/>
              <a:ext cx="1080000" cy="1080000"/>
            </a:xfrm>
            <a:prstGeom prst="rect">
              <a:avLst/>
            </a:prstGeom>
          </p:spPr>
        </p:pic>
        <p:pic>
          <p:nvPicPr>
            <p:cNvPr id="179" name="Obrázek 17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0DDDD5B-AD60-6447-C3DF-46E7DD5B47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15197329" y="-369665"/>
              <a:ext cx="1052920" cy="1055745"/>
            </a:xfrm>
            <a:prstGeom prst="rect">
              <a:avLst/>
            </a:prstGeom>
          </p:spPr>
        </p:pic>
        <p:pic>
          <p:nvPicPr>
            <p:cNvPr id="180" name="Obrázek 17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227D5A6-1356-7BEF-E0DA-3BDBA0C5F43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534" t="5534" r="6378" b="6378"/>
            <a:stretch/>
          </p:blipFill>
          <p:spPr>
            <a:xfrm>
              <a:off x="20723170" y="1434479"/>
              <a:ext cx="1079999" cy="1079999"/>
            </a:xfrm>
            <a:prstGeom prst="rect">
              <a:avLst/>
            </a:prstGeom>
          </p:spPr>
        </p:pic>
        <p:pic>
          <p:nvPicPr>
            <p:cNvPr id="181" name="Obrázek 18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B02281E-C373-B197-4129-5B6A5B4CB34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16322598" y="1479655"/>
              <a:ext cx="1044727" cy="1044727"/>
            </a:xfrm>
            <a:prstGeom prst="rect">
              <a:avLst/>
            </a:prstGeom>
          </p:spPr>
        </p:pic>
        <p:pic>
          <p:nvPicPr>
            <p:cNvPr id="182" name="Obrázek 18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C57ABEA-B308-6AC4-98CE-D56C6BE7DF0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17432585" y="-445900"/>
              <a:ext cx="1077942" cy="1079999"/>
            </a:xfrm>
            <a:prstGeom prst="rect">
              <a:avLst/>
            </a:prstGeom>
          </p:spPr>
        </p:pic>
        <p:pic>
          <p:nvPicPr>
            <p:cNvPr id="183" name="Obrázek 18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55FCBF5-3180-C638-C17A-BDCBE01F987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2805890" y="1438027"/>
              <a:ext cx="1023097" cy="1004640"/>
            </a:xfrm>
            <a:prstGeom prst="rect">
              <a:avLst/>
            </a:prstGeom>
          </p:spPr>
        </p:pic>
        <p:pic>
          <p:nvPicPr>
            <p:cNvPr id="184" name="Obrázek 18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F27BEC4-898A-0702-6627-C1661AF24D4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18522656" y="-367163"/>
              <a:ext cx="1077942" cy="1080001"/>
            </a:xfrm>
            <a:prstGeom prst="rect">
              <a:avLst/>
            </a:prstGeom>
          </p:spPr>
        </p:pic>
        <p:pic>
          <p:nvPicPr>
            <p:cNvPr id="185" name="Obrázek 18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0B169E7-CCE3-E5C7-2E55-801F3D0CD6C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4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21860003" y="-458610"/>
              <a:ext cx="1077942" cy="1079999"/>
            </a:xfrm>
            <a:prstGeom prst="rect">
              <a:avLst/>
            </a:prstGeom>
          </p:spPr>
        </p:pic>
        <p:pic>
          <p:nvPicPr>
            <p:cNvPr id="186" name="Obrázek 18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264C988-538C-5FC1-64E6-2B47DA3A32D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6">
              <a:extLst>
                <a:ext uri="{BEBA8EAE-BF5A-486C-A8C5-ECC9F3942E4B}">
                  <a14:imgProps xmlns:a14="http://schemas.microsoft.com/office/drawing/2010/main">
                    <a14:imgLayer r:embed="rId4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640" t="6843" r="7897" b="7843"/>
            <a:stretch/>
          </p:blipFill>
          <p:spPr>
            <a:xfrm>
              <a:off x="21747624" y="1402262"/>
              <a:ext cx="1035541" cy="1045964"/>
            </a:xfrm>
            <a:prstGeom prst="rect">
              <a:avLst/>
            </a:prstGeom>
          </p:spPr>
        </p:pic>
        <p:pic>
          <p:nvPicPr>
            <p:cNvPr id="187" name="Obrázek 18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8A37C21-45D4-3BF9-7161-A3CB3FD1F8F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8">
              <a:extLst>
                <a:ext uri="{BEBA8EAE-BF5A-486C-A8C5-ECC9F3942E4B}">
                  <a14:imgProps xmlns:a14="http://schemas.microsoft.com/office/drawing/2010/main">
                    <a14:imgLayer r:embed="rId4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91" t="5955" r="5855" b="5955"/>
            <a:stretch/>
          </p:blipFill>
          <p:spPr>
            <a:xfrm>
              <a:off x="19720059" y="1406363"/>
              <a:ext cx="1084476" cy="1080000"/>
            </a:xfrm>
            <a:prstGeom prst="rect">
              <a:avLst/>
            </a:prstGeom>
          </p:spPr>
        </p:pic>
        <p:pic>
          <p:nvPicPr>
            <p:cNvPr id="188" name="Obrázek 18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526687E-04AB-081C-E8CA-F4B4E459C03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17385683" y="1436194"/>
              <a:ext cx="1076972" cy="1079999"/>
            </a:xfrm>
            <a:prstGeom prst="rect">
              <a:avLst/>
            </a:prstGeom>
          </p:spPr>
        </p:pic>
        <p:pic>
          <p:nvPicPr>
            <p:cNvPr id="189" name="Obrázek 18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10C05F1-322B-F9E0-CBB5-E9EB5C00769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3498712" y="469749"/>
              <a:ext cx="1050721" cy="1079999"/>
            </a:xfrm>
            <a:prstGeom prst="rect">
              <a:avLst/>
            </a:prstGeom>
          </p:spPr>
        </p:pic>
        <p:pic>
          <p:nvPicPr>
            <p:cNvPr id="190" name="Obrázek 18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3D5A5AF-BC93-D1EF-8CA2-D84B7712023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4">
              <a:extLst>
                <a:ext uri="{BEBA8EAE-BF5A-486C-A8C5-ECC9F3942E4B}">
                  <a14:imgProps xmlns:a14="http://schemas.microsoft.com/office/drawing/2010/main">
                    <a14:imgLayer r:embed="rId5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886" t="5489" r="5660" b="6423"/>
            <a:stretch/>
          </p:blipFill>
          <p:spPr>
            <a:xfrm>
              <a:off x="18055227" y="532989"/>
              <a:ext cx="1084476" cy="1080000"/>
            </a:xfrm>
            <a:prstGeom prst="rect">
              <a:avLst/>
            </a:prstGeom>
          </p:spPr>
        </p:pic>
        <p:pic>
          <p:nvPicPr>
            <p:cNvPr id="191" name="Obrázek 19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4A7E9FF-228A-D5EA-D342-AE711B04285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5670857" y="475380"/>
              <a:ext cx="1080000" cy="1079999"/>
            </a:xfrm>
            <a:prstGeom prst="rect">
              <a:avLst/>
            </a:prstGeom>
          </p:spPr>
        </p:pic>
        <p:pic>
          <p:nvPicPr>
            <p:cNvPr id="192" name="Obrázek 19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1854C12-3878-12FD-94D5-2762A1FCAE6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4">
              <a:extLst>
                <a:ext uri="{BEBA8EAE-BF5A-486C-A8C5-ECC9F3942E4B}">
                  <a14:imgProps xmlns:a14="http://schemas.microsoft.com/office/drawing/2010/main">
                    <a14:imgLayer r:embed="rId6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2301592" y="442791"/>
              <a:ext cx="1080000" cy="1080000"/>
            </a:xfrm>
            <a:prstGeom prst="rect">
              <a:avLst/>
            </a:prstGeom>
          </p:spPr>
        </p:pic>
        <p:pic>
          <p:nvPicPr>
            <p:cNvPr id="193" name="Obrázek 19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40E6ADF-6639-F696-0A5C-6A79782619A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6">
              <a:extLst>
                <a:ext uri="{BEBA8EAE-BF5A-486C-A8C5-ECC9F3942E4B}">
                  <a14:imgProps xmlns:a14="http://schemas.microsoft.com/office/drawing/2010/main">
                    <a14:imgLayer r:embed="rId6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8584098" y="1444382"/>
              <a:ext cx="1080000" cy="1080000"/>
            </a:xfrm>
            <a:prstGeom prst="rect">
              <a:avLst/>
            </a:prstGeom>
          </p:spPr>
        </p:pic>
        <p:pic>
          <p:nvPicPr>
            <p:cNvPr id="194" name="Obrázek 19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32449CE-71F7-78D6-005F-19E9E1868E2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4531469" y="471579"/>
              <a:ext cx="1080001" cy="1080000"/>
            </a:xfrm>
            <a:prstGeom prst="rect">
              <a:avLst/>
            </a:prstGeom>
          </p:spPr>
        </p:pic>
        <p:pic>
          <p:nvPicPr>
            <p:cNvPr id="195" name="Obrázek 19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AE4EF60-E1CE-2D8B-0263-CDA58E540B5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6827094" y="466745"/>
              <a:ext cx="1080000" cy="1080000"/>
            </a:xfrm>
            <a:prstGeom prst="rect">
              <a:avLst/>
            </a:prstGeom>
          </p:spPr>
        </p:pic>
        <p:pic>
          <p:nvPicPr>
            <p:cNvPr id="196" name="Obrázek 19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1629540-180D-DE22-5A15-C58E33BC9CB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4">
              <a:extLst>
                <a:ext uri="{BEBA8EAE-BF5A-486C-A8C5-ECC9F3942E4B}">
                  <a14:imgProps xmlns:a14="http://schemas.microsoft.com/office/drawing/2010/main">
                    <a14:imgLayer r:embed="rId7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15" t="5955" r="5997" b="5955"/>
            <a:stretch/>
          </p:blipFill>
          <p:spPr>
            <a:xfrm>
              <a:off x="20323509" y="460031"/>
              <a:ext cx="1080000" cy="1080000"/>
            </a:xfrm>
            <a:prstGeom prst="rect">
              <a:avLst/>
            </a:prstGeom>
          </p:spPr>
        </p:pic>
        <p:pic>
          <p:nvPicPr>
            <p:cNvPr id="197" name="Obrázek 19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FD88501-225F-6558-C6C2-F887F575303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6">
              <a:extLst>
                <a:ext uri="{BEBA8EAE-BF5A-486C-A8C5-ECC9F3942E4B}">
                  <a14:imgProps xmlns:a14="http://schemas.microsoft.com/office/drawing/2010/main">
                    <a14:imgLayer r:embed="rId7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9646833" y="-382470"/>
              <a:ext cx="1080000" cy="1080000"/>
            </a:xfrm>
            <a:prstGeom prst="rect">
              <a:avLst/>
            </a:prstGeom>
          </p:spPr>
        </p:pic>
        <p:pic>
          <p:nvPicPr>
            <p:cNvPr id="198" name="Obrázek 19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20180A5-3E22-6DA4-A118-92D9CDE1BC9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8">
              <a:extLst>
                <a:ext uri="{BEBA8EAE-BF5A-486C-A8C5-ECC9F3942E4B}">
                  <a14:imgProps xmlns:a14="http://schemas.microsoft.com/office/drawing/2010/main">
                    <a14:imgLayer r:embed="rId7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330566" y="488146"/>
              <a:ext cx="1080001" cy="1080001"/>
            </a:xfrm>
            <a:prstGeom prst="rect">
              <a:avLst/>
            </a:prstGeom>
          </p:spPr>
        </p:pic>
        <p:pic>
          <p:nvPicPr>
            <p:cNvPr id="199" name="Obrázek 19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5C05CF0-FB0E-0FAA-E4DA-D03183EF037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0">
              <a:extLst>
                <a:ext uri="{BEBA8EAE-BF5A-486C-A8C5-ECC9F3942E4B}">
                  <a14:imgProps xmlns:a14="http://schemas.microsoft.com/office/drawing/2010/main">
                    <a14:imgLayer r:embed="rId8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0798467" y="-431234"/>
              <a:ext cx="1080001" cy="1080001"/>
            </a:xfrm>
            <a:prstGeom prst="rect">
              <a:avLst/>
            </a:prstGeom>
          </p:spPr>
        </p:pic>
        <p:pic>
          <p:nvPicPr>
            <p:cNvPr id="200" name="Obrázek 19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DC0A194-1435-C7BE-D9DD-4E25B71F7AD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6244402" y="-381793"/>
              <a:ext cx="1050721" cy="1079999"/>
            </a:xfrm>
            <a:prstGeom prst="rect">
              <a:avLst/>
            </a:prstGeom>
          </p:spPr>
        </p:pic>
        <p:pic>
          <p:nvPicPr>
            <p:cNvPr id="201" name="Obrázek 20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3FB7B12-4AAD-9A4B-7F52-F9FA5852C9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6741876" y="-1501261"/>
              <a:ext cx="1004640" cy="1004640"/>
            </a:xfrm>
            <a:prstGeom prst="rect">
              <a:avLst/>
            </a:prstGeom>
          </p:spPr>
        </p:pic>
        <p:pic>
          <p:nvPicPr>
            <p:cNvPr id="202" name="Obrázek 20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3CAAA3C-D151-0465-D7B0-7F29BD96CA1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3078865" y="-1501261"/>
              <a:ext cx="1004640" cy="1004640"/>
            </a:xfrm>
            <a:prstGeom prst="rect">
              <a:avLst/>
            </a:prstGeom>
          </p:spPr>
        </p:pic>
        <p:pic>
          <p:nvPicPr>
            <p:cNvPr id="203" name="Obrázek 20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03821EA-245E-F040-13AB-FAE2B375A24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254" t="5955" r="6608" b="5955"/>
            <a:stretch/>
          </p:blipFill>
          <p:spPr>
            <a:xfrm>
              <a:off x="2793900" y="-4291158"/>
              <a:ext cx="1056085" cy="1080000"/>
            </a:xfrm>
            <a:prstGeom prst="rect">
              <a:avLst/>
            </a:prstGeom>
          </p:spPr>
        </p:pic>
        <p:pic>
          <p:nvPicPr>
            <p:cNvPr id="204" name="Obrázek 20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0A6BE0D-14C2-46E3-4E45-C4A98EF60EF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3892661" y="-2463468"/>
              <a:ext cx="1077942" cy="1057393"/>
            </a:xfrm>
            <a:prstGeom prst="rect">
              <a:avLst/>
            </a:prstGeom>
          </p:spPr>
        </p:pic>
        <p:pic>
          <p:nvPicPr>
            <p:cNvPr id="205" name="Obrázek 20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B17FB1D-DC39-580C-0ABA-36E745B42DA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5526252" y="-1501261"/>
              <a:ext cx="1004640" cy="1006557"/>
            </a:xfrm>
            <a:prstGeom prst="rect">
              <a:avLst/>
            </a:prstGeom>
          </p:spPr>
        </p:pic>
        <p:pic>
          <p:nvPicPr>
            <p:cNvPr id="206" name="Obrázek 20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D7C8DE7-C715-A965-29A8-885C14C473C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5512991" y="-3436069"/>
              <a:ext cx="1080000" cy="1080000"/>
            </a:xfrm>
            <a:prstGeom prst="rect">
              <a:avLst/>
            </a:prstGeom>
          </p:spPr>
        </p:pic>
        <p:pic>
          <p:nvPicPr>
            <p:cNvPr id="207" name="Obrázek 20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36F5FAA-6723-C850-9A3E-0DC6B1E917D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4324807" y="-3446546"/>
              <a:ext cx="1080001" cy="1080001"/>
            </a:xfrm>
            <a:prstGeom prst="rect">
              <a:avLst/>
            </a:prstGeom>
          </p:spPr>
        </p:pic>
        <p:pic>
          <p:nvPicPr>
            <p:cNvPr id="208" name="Obrázek 20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5FF3DCA-082C-A6C9-982F-DFCC7FB8FA0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591222" y="-2620657"/>
              <a:ext cx="1080001" cy="1080001"/>
            </a:xfrm>
            <a:prstGeom prst="rect">
              <a:avLst/>
            </a:prstGeom>
          </p:spPr>
        </p:pic>
        <p:pic>
          <p:nvPicPr>
            <p:cNvPr id="209" name="Obrázek 20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D1C5844-A2BA-6A36-EA1A-3B2E10790E8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2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8280521" y="-4156849"/>
              <a:ext cx="1080000" cy="1080000"/>
            </a:xfrm>
            <a:prstGeom prst="rect">
              <a:avLst/>
            </a:prstGeom>
          </p:spPr>
        </p:pic>
        <p:pic>
          <p:nvPicPr>
            <p:cNvPr id="210" name="Obrázek 20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8518287-AA79-4C56-4AEE-AC4DF4B0F21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165160" y="-3490715"/>
              <a:ext cx="1080000" cy="1080000"/>
            </a:xfrm>
            <a:prstGeom prst="rect">
              <a:avLst/>
            </a:prstGeom>
          </p:spPr>
        </p:pic>
        <p:pic>
          <p:nvPicPr>
            <p:cNvPr id="211" name="Obrázek 21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8DF8F8F-3737-9757-D9A5-5E793558B60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6732988" y="-3344800"/>
              <a:ext cx="1052920" cy="1055745"/>
            </a:xfrm>
            <a:prstGeom prst="rect">
              <a:avLst/>
            </a:prstGeom>
          </p:spPr>
        </p:pic>
        <p:pic>
          <p:nvPicPr>
            <p:cNvPr id="212" name="Obrázek 21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E2F3F41-C33F-E769-3B72-3A9572501E3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22" t="5922" r="5990" b="5990"/>
            <a:stretch/>
          </p:blipFill>
          <p:spPr>
            <a:xfrm>
              <a:off x="5021824" y="-4367409"/>
              <a:ext cx="1079999" cy="1079999"/>
            </a:xfrm>
            <a:prstGeom prst="rect">
              <a:avLst/>
            </a:prstGeom>
          </p:spPr>
        </p:pic>
        <p:pic>
          <p:nvPicPr>
            <p:cNvPr id="213" name="Obrázek 21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C87B382-18E1-D304-E95F-6D466A68D82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7858257" y="-1495480"/>
              <a:ext cx="1044727" cy="1044727"/>
            </a:xfrm>
            <a:prstGeom prst="rect">
              <a:avLst/>
            </a:prstGeom>
          </p:spPr>
        </p:pic>
        <p:pic>
          <p:nvPicPr>
            <p:cNvPr id="214" name="Obrázek 21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45E1BF6-1A1C-78C8-CC03-A461B3F62E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8968244" y="-3421035"/>
              <a:ext cx="1077942" cy="1079999"/>
            </a:xfrm>
            <a:prstGeom prst="rect">
              <a:avLst/>
            </a:prstGeom>
          </p:spPr>
        </p:pic>
        <p:pic>
          <p:nvPicPr>
            <p:cNvPr id="215" name="Obrázek 21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34FE0B9-36D3-C11E-AFA5-4C7FE633F81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4341549" y="-1537108"/>
              <a:ext cx="1023097" cy="1004640"/>
            </a:xfrm>
            <a:prstGeom prst="rect">
              <a:avLst/>
            </a:prstGeom>
          </p:spPr>
        </p:pic>
        <p:pic>
          <p:nvPicPr>
            <p:cNvPr id="216" name="Obrázek 21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3251400-6971-58B6-C8BC-E93813EA6DB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62" t="5955" r="6418" b="5955"/>
            <a:stretch/>
          </p:blipFill>
          <p:spPr>
            <a:xfrm>
              <a:off x="6054223" y="-4290877"/>
              <a:ext cx="1077942" cy="1079999"/>
            </a:xfrm>
            <a:prstGeom prst="rect">
              <a:avLst/>
            </a:prstGeom>
          </p:spPr>
        </p:pic>
        <p:pic>
          <p:nvPicPr>
            <p:cNvPr id="217" name="Obrázek 21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3A9553E-9A02-E27A-4E9D-AF301EAD60C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8921342" y="-1538941"/>
              <a:ext cx="1076972" cy="1079999"/>
            </a:xfrm>
            <a:prstGeom prst="rect">
              <a:avLst/>
            </a:prstGeom>
          </p:spPr>
        </p:pic>
        <p:pic>
          <p:nvPicPr>
            <p:cNvPr id="218" name="Obrázek 21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7E2144B-4B39-F4D0-5153-0A5B95EC192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5034371" y="-2505386"/>
              <a:ext cx="1050721" cy="1079999"/>
            </a:xfrm>
            <a:prstGeom prst="rect">
              <a:avLst/>
            </a:prstGeom>
          </p:spPr>
        </p:pic>
        <p:pic>
          <p:nvPicPr>
            <p:cNvPr id="219" name="Obrázek 21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A474407-8D5C-D712-DEAB-4305FCBA7C1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6">
              <a:extLst>
                <a:ext uri="{BEBA8EAE-BF5A-486C-A8C5-ECC9F3942E4B}">
                  <a14:imgProps xmlns:a14="http://schemas.microsoft.com/office/drawing/2010/main">
                    <a14:imgLayer r:embed="rId5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7240887" y="-4184599"/>
              <a:ext cx="1080000" cy="1079999"/>
            </a:xfrm>
            <a:prstGeom prst="rect">
              <a:avLst/>
            </a:prstGeom>
          </p:spPr>
        </p:pic>
        <p:pic>
          <p:nvPicPr>
            <p:cNvPr id="220" name="Obrázek 21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D072EED-892A-2EAE-7E41-08A7ACBFA94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7206516" y="-2499755"/>
              <a:ext cx="1080000" cy="1079999"/>
            </a:xfrm>
            <a:prstGeom prst="rect">
              <a:avLst/>
            </a:prstGeom>
          </p:spPr>
        </p:pic>
        <p:pic>
          <p:nvPicPr>
            <p:cNvPr id="221" name="Obrázek 22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3257308-9F00-7548-7FD8-AABCA3B4942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6067128" y="-2503556"/>
              <a:ext cx="1080001" cy="1080000"/>
            </a:xfrm>
            <a:prstGeom prst="rect">
              <a:avLst/>
            </a:prstGeom>
          </p:spPr>
        </p:pic>
        <p:pic>
          <p:nvPicPr>
            <p:cNvPr id="222" name="Obrázek 22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1533EE7-754B-D563-B0DE-C58283C9133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0">
              <a:extLst>
                <a:ext uri="{BEBA8EAE-BF5A-486C-A8C5-ECC9F3942E4B}">
                  <a14:imgProps xmlns:a14="http://schemas.microsoft.com/office/drawing/2010/main">
                    <a14:imgLayer r:embed="rId7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880598" y="-4353140"/>
              <a:ext cx="1080001" cy="1080000"/>
            </a:xfrm>
            <a:prstGeom prst="rect">
              <a:avLst/>
            </a:prstGeom>
          </p:spPr>
        </p:pic>
        <p:pic>
          <p:nvPicPr>
            <p:cNvPr id="223" name="Obrázek 22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DD6F7EA-95A2-6E43-DF39-FB8F37BACB2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8362753" y="-2508390"/>
              <a:ext cx="1080000" cy="1080000"/>
            </a:xfrm>
            <a:prstGeom prst="rect">
              <a:avLst/>
            </a:prstGeom>
          </p:spPr>
        </p:pic>
        <p:pic>
          <p:nvPicPr>
            <p:cNvPr id="224" name="Obrázek 22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FA1B365-C802-021F-6E52-E3BCF9AE18C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7780061" y="-3356928"/>
              <a:ext cx="1050721" cy="1079999"/>
            </a:xfrm>
            <a:prstGeom prst="rect">
              <a:avLst/>
            </a:prstGeom>
          </p:spPr>
        </p:pic>
        <p:pic>
          <p:nvPicPr>
            <p:cNvPr id="225" name="Obrázek 22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41E95C2-5247-A68D-DE2E-4CA966BD542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5696289" y="-5195389"/>
              <a:ext cx="1004640" cy="1004640"/>
            </a:xfrm>
            <a:prstGeom prst="rect">
              <a:avLst/>
            </a:prstGeom>
          </p:spPr>
        </p:pic>
        <p:pic>
          <p:nvPicPr>
            <p:cNvPr id="226" name="Obrázek 22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C6A9F0A-907E-1ECA-371C-4178B787503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2033278" y="-5195389"/>
              <a:ext cx="1004640" cy="1004640"/>
            </a:xfrm>
            <a:prstGeom prst="rect">
              <a:avLst/>
            </a:prstGeom>
          </p:spPr>
        </p:pic>
        <p:pic>
          <p:nvPicPr>
            <p:cNvPr id="227" name="Obrázek 22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8E5F9B6-6640-CB95-DE0E-33965B4C79C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2847074" y="-6157596"/>
              <a:ext cx="1077942" cy="1057393"/>
            </a:xfrm>
            <a:prstGeom prst="rect">
              <a:avLst/>
            </a:prstGeom>
          </p:spPr>
        </p:pic>
        <p:pic>
          <p:nvPicPr>
            <p:cNvPr id="228" name="Obrázek 22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ACB7727-9714-BECF-28D0-FF4B7700BDC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4480665" y="-5195389"/>
              <a:ext cx="1004640" cy="1006557"/>
            </a:xfrm>
            <a:prstGeom prst="rect">
              <a:avLst/>
            </a:prstGeom>
          </p:spPr>
        </p:pic>
        <p:pic>
          <p:nvPicPr>
            <p:cNvPr id="229" name="Obrázek 22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7B5736F-12E3-7804-903B-7ACF02AA6AC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4467404" y="-7130197"/>
              <a:ext cx="1080000" cy="1080000"/>
            </a:xfrm>
            <a:prstGeom prst="rect">
              <a:avLst/>
            </a:prstGeom>
          </p:spPr>
        </p:pic>
        <p:pic>
          <p:nvPicPr>
            <p:cNvPr id="230" name="Obrázek 22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49A945D-B88F-3C27-28E0-1F638FEDA05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279220" y="-7140674"/>
              <a:ext cx="1080001" cy="1080001"/>
            </a:xfrm>
            <a:prstGeom prst="rect">
              <a:avLst/>
            </a:prstGeom>
          </p:spPr>
        </p:pic>
        <p:pic>
          <p:nvPicPr>
            <p:cNvPr id="231" name="Obrázek 23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1A6EC9D-E896-45DD-7666-0A8D55D6526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545635" y="-6314785"/>
              <a:ext cx="1080001" cy="1080001"/>
            </a:xfrm>
            <a:prstGeom prst="rect">
              <a:avLst/>
            </a:prstGeom>
          </p:spPr>
        </p:pic>
        <p:pic>
          <p:nvPicPr>
            <p:cNvPr id="232" name="Obrázek 23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4876E36-8B76-E768-F527-29F6E7C3F34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19573" y="-7184843"/>
              <a:ext cx="1080000" cy="1080000"/>
            </a:xfrm>
            <a:prstGeom prst="rect">
              <a:avLst/>
            </a:prstGeom>
          </p:spPr>
        </p:pic>
        <p:pic>
          <p:nvPicPr>
            <p:cNvPr id="233" name="Obrázek 23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51B61D3-B64A-BD0F-3862-6539E8E8738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5687401" y="-7038928"/>
              <a:ext cx="1052920" cy="1055745"/>
            </a:xfrm>
            <a:prstGeom prst="rect">
              <a:avLst/>
            </a:prstGeom>
          </p:spPr>
        </p:pic>
        <p:pic>
          <p:nvPicPr>
            <p:cNvPr id="234" name="Obrázek 23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DDC9A7C-9A7C-6641-7EEF-D1DC7898541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6812670" y="-5189608"/>
              <a:ext cx="1044727" cy="1044727"/>
            </a:xfrm>
            <a:prstGeom prst="rect">
              <a:avLst/>
            </a:prstGeom>
          </p:spPr>
        </p:pic>
        <p:pic>
          <p:nvPicPr>
            <p:cNvPr id="235" name="Obrázek 23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579379A-DB1D-86DF-5777-168DDB9D8B9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7922657" y="-7115163"/>
              <a:ext cx="1077942" cy="1079999"/>
            </a:xfrm>
            <a:prstGeom prst="rect">
              <a:avLst/>
            </a:prstGeom>
          </p:spPr>
        </p:pic>
        <p:pic>
          <p:nvPicPr>
            <p:cNvPr id="236" name="Obrázek 23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6C74A04-D299-854B-8629-D0E55CC54B6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3295962" y="-5231236"/>
              <a:ext cx="1023097" cy="1004640"/>
            </a:xfrm>
            <a:prstGeom prst="rect">
              <a:avLst/>
            </a:prstGeom>
          </p:spPr>
        </p:pic>
        <p:pic>
          <p:nvPicPr>
            <p:cNvPr id="237" name="Obrázek 23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1C61CD4-03D2-0E23-6FB5-23571D3D51B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9012728" y="-7036426"/>
              <a:ext cx="1077942" cy="1080001"/>
            </a:xfrm>
            <a:prstGeom prst="rect">
              <a:avLst/>
            </a:prstGeom>
          </p:spPr>
        </p:pic>
        <p:pic>
          <p:nvPicPr>
            <p:cNvPr id="238" name="Obrázek 23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1DCBEA4-02EA-CB77-5687-A49B57FD642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7875755" y="-5233069"/>
              <a:ext cx="1076972" cy="1079999"/>
            </a:xfrm>
            <a:prstGeom prst="rect">
              <a:avLst/>
            </a:prstGeom>
          </p:spPr>
        </p:pic>
        <p:pic>
          <p:nvPicPr>
            <p:cNvPr id="239" name="Obrázek 23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EBEDA63-93E5-AF67-A07A-7834B84E056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3988784" y="-6199514"/>
              <a:ext cx="1050721" cy="1079999"/>
            </a:xfrm>
            <a:prstGeom prst="rect">
              <a:avLst/>
            </a:prstGeom>
          </p:spPr>
        </p:pic>
        <p:pic>
          <p:nvPicPr>
            <p:cNvPr id="240" name="Obrázek 23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929B261-D973-F85D-8A3A-206ABB10B4E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4">
              <a:extLst>
                <a:ext uri="{BEBA8EAE-BF5A-486C-A8C5-ECC9F3942E4B}">
                  <a14:imgProps xmlns:a14="http://schemas.microsoft.com/office/drawing/2010/main">
                    <a14:imgLayer r:embed="rId5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886" t="5489" r="5660" b="6423"/>
            <a:stretch/>
          </p:blipFill>
          <p:spPr>
            <a:xfrm>
              <a:off x="8545299" y="-6136274"/>
              <a:ext cx="1084476" cy="1080000"/>
            </a:xfrm>
            <a:prstGeom prst="rect">
              <a:avLst/>
            </a:prstGeom>
          </p:spPr>
        </p:pic>
        <p:pic>
          <p:nvPicPr>
            <p:cNvPr id="241" name="Obrázek 24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334197F-631F-7BBE-AC2E-3E372C724B6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6160929" y="-6193883"/>
              <a:ext cx="1080000" cy="1079999"/>
            </a:xfrm>
            <a:prstGeom prst="rect">
              <a:avLst/>
            </a:prstGeom>
          </p:spPr>
        </p:pic>
        <p:pic>
          <p:nvPicPr>
            <p:cNvPr id="242" name="Obrázek 24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A9CDE59-0DE3-DAA5-69E4-859E4B7216C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5021541" y="-6197684"/>
              <a:ext cx="1080001" cy="1080000"/>
            </a:xfrm>
            <a:prstGeom prst="rect">
              <a:avLst/>
            </a:prstGeom>
          </p:spPr>
        </p:pic>
        <p:pic>
          <p:nvPicPr>
            <p:cNvPr id="243" name="Obrázek 24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AD90266-338E-EAE1-0677-08A656839D9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7317166" y="-6202518"/>
              <a:ext cx="1080000" cy="1080000"/>
            </a:xfrm>
            <a:prstGeom prst="rect">
              <a:avLst/>
            </a:prstGeom>
          </p:spPr>
        </p:pic>
        <p:pic>
          <p:nvPicPr>
            <p:cNvPr id="244" name="Obrázek 24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6E1B66D-7688-04D9-5820-3B3F87A9D3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6734474" y="-7051056"/>
              <a:ext cx="1050721" cy="1079999"/>
            </a:xfrm>
            <a:prstGeom prst="rect">
              <a:avLst/>
            </a:prstGeom>
          </p:spPr>
        </p:pic>
        <p:pic>
          <p:nvPicPr>
            <p:cNvPr id="245" name="Obrázek 24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B29458C-497F-09CB-093A-7295EEC8918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7242336" y="1327921"/>
              <a:ext cx="1004640" cy="1004640"/>
            </a:xfrm>
            <a:prstGeom prst="rect">
              <a:avLst/>
            </a:prstGeom>
          </p:spPr>
        </p:pic>
        <p:pic>
          <p:nvPicPr>
            <p:cNvPr id="246" name="Obrázek 24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0A067E3-C19D-8507-7617-D989BF17C83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3579325" y="1327921"/>
              <a:ext cx="1004640" cy="1004640"/>
            </a:xfrm>
            <a:prstGeom prst="rect">
              <a:avLst/>
            </a:prstGeom>
          </p:spPr>
        </p:pic>
        <p:pic>
          <p:nvPicPr>
            <p:cNvPr id="247" name="Obrázek 24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2FC7AAC-B2E0-31B7-0CD5-E5661FC9AA6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4393121" y="365714"/>
              <a:ext cx="1077942" cy="1057393"/>
            </a:xfrm>
            <a:prstGeom prst="rect">
              <a:avLst/>
            </a:prstGeom>
          </p:spPr>
        </p:pic>
        <p:pic>
          <p:nvPicPr>
            <p:cNvPr id="248" name="Obrázek 24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86002F1-9B1B-153E-C324-9302506C6EF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6026712" y="1327921"/>
              <a:ext cx="1004640" cy="1006557"/>
            </a:xfrm>
            <a:prstGeom prst="rect">
              <a:avLst/>
            </a:prstGeom>
          </p:spPr>
        </p:pic>
        <p:pic>
          <p:nvPicPr>
            <p:cNvPr id="249" name="Obrázek 24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E0DB50E-13EB-187A-584D-A61386F4BCC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6013451" y="-606887"/>
              <a:ext cx="1080000" cy="1080000"/>
            </a:xfrm>
            <a:prstGeom prst="rect">
              <a:avLst/>
            </a:prstGeom>
          </p:spPr>
        </p:pic>
        <p:pic>
          <p:nvPicPr>
            <p:cNvPr id="250" name="Obrázek 24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0BFEAE5-43BC-7B53-A6EB-758EB79D2BA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4825267" y="-617364"/>
              <a:ext cx="1080001" cy="1080001"/>
            </a:xfrm>
            <a:prstGeom prst="rect">
              <a:avLst/>
            </a:prstGeom>
          </p:spPr>
        </p:pic>
        <p:pic>
          <p:nvPicPr>
            <p:cNvPr id="251" name="Obrázek 25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0076BD3-1D61-8324-01BB-E6B462B6A77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091682" y="208525"/>
              <a:ext cx="1080001" cy="1080001"/>
            </a:xfrm>
            <a:prstGeom prst="rect">
              <a:avLst/>
            </a:prstGeom>
          </p:spPr>
        </p:pic>
        <p:pic>
          <p:nvPicPr>
            <p:cNvPr id="252" name="Obrázek 25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1E1844F-ABD4-3C2B-AB8B-FAB0E9805C3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665620" y="-661533"/>
              <a:ext cx="1080000" cy="1080000"/>
            </a:xfrm>
            <a:prstGeom prst="rect">
              <a:avLst/>
            </a:prstGeom>
          </p:spPr>
        </p:pic>
        <p:pic>
          <p:nvPicPr>
            <p:cNvPr id="253" name="Obrázek 25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C7787EA-70D8-DA14-C4A1-90C541F1C7E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7233448" y="-515618"/>
              <a:ext cx="1052920" cy="1055745"/>
            </a:xfrm>
            <a:prstGeom prst="rect">
              <a:avLst/>
            </a:prstGeom>
          </p:spPr>
        </p:pic>
        <p:pic>
          <p:nvPicPr>
            <p:cNvPr id="254" name="Obrázek 25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E4D8CF3-548E-6D59-35B4-F744B62929A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8358717" y="1333702"/>
              <a:ext cx="1044727" cy="1044727"/>
            </a:xfrm>
            <a:prstGeom prst="rect">
              <a:avLst/>
            </a:prstGeom>
          </p:spPr>
        </p:pic>
        <p:pic>
          <p:nvPicPr>
            <p:cNvPr id="255" name="Obrázek 25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2CC5F1F-FEE9-AE69-1E06-56B51339DC6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4842009" y="1292074"/>
              <a:ext cx="1023097" cy="1004640"/>
            </a:xfrm>
            <a:prstGeom prst="rect">
              <a:avLst/>
            </a:prstGeom>
          </p:spPr>
        </p:pic>
        <p:pic>
          <p:nvPicPr>
            <p:cNvPr id="256" name="Obrázek 25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E4B8418-832D-8FCF-00BA-A6FE0971423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5534831" y="323796"/>
              <a:ext cx="1050721" cy="1079999"/>
            </a:xfrm>
            <a:prstGeom prst="rect">
              <a:avLst/>
            </a:prstGeom>
          </p:spPr>
        </p:pic>
        <p:pic>
          <p:nvPicPr>
            <p:cNvPr id="257" name="Obrázek 25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91A8701-B084-87A7-D1ED-A1FC0EA4375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7706976" y="329427"/>
              <a:ext cx="1080000" cy="1079999"/>
            </a:xfrm>
            <a:prstGeom prst="rect">
              <a:avLst/>
            </a:prstGeom>
          </p:spPr>
        </p:pic>
        <p:pic>
          <p:nvPicPr>
            <p:cNvPr id="258" name="Obrázek 25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0578152-4626-25D0-C948-2ECAED59950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6567588" y="325626"/>
              <a:ext cx="1080001" cy="1080000"/>
            </a:xfrm>
            <a:prstGeom prst="rect">
              <a:avLst/>
            </a:prstGeom>
          </p:spPr>
        </p:pic>
        <p:pic>
          <p:nvPicPr>
            <p:cNvPr id="259" name="Obrázek 25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5FA9761-38D1-1DD7-F05E-47F7DAD8A34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8863213" y="320792"/>
              <a:ext cx="1080000" cy="1080000"/>
            </a:xfrm>
            <a:prstGeom prst="rect">
              <a:avLst/>
            </a:prstGeom>
          </p:spPr>
        </p:pic>
        <p:pic>
          <p:nvPicPr>
            <p:cNvPr id="260" name="Obrázek 25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14B531E-855E-5CFD-A331-BCC15DE07F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8280521" y="-527746"/>
              <a:ext cx="1050721" cy="1079999"/>
            </a:xfrm>
            <a:prstGeom prst="rect">
              <a:avLst/>
            </a:prstGeom>
          </p:spPr>
        </p:pic>
        <p:pic>
          <p:nvPicPr>
            <p:cNvPr id="261" name="Obrázek 26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6C93A81-E80B-DC48-A6E3-7A358225A76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9891641" y="-1444140"/>
              <a:ext cx="1004640" cy="1006557"/>
            </a:xfrm>
            <a:prstGeom prst="rect">
              <a:avLst/>
            </a:prstGeom>
          </p:spPr>
        </p:pic>
        <p:pic>
          <p:nvPicPr>
            <p:cNvPr id="262" name="Obrázek 26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3F9EED9-9A36-08E0-9A75-2D65E24426A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9546514" y="-2474704"/>
              <a:ext cx="1080001" cy="1080000"/>
            </a:xfrm>
            <a:prstGeom prst="rect">
              <a:avLst/>
            </a:prstGeom>
          </p:spPr>
        </p:pic>
        <p:pic>
          <p:nvPicPr>
            <p:cNvPr id="263" name="Obrázek 26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9AC04FC-8AE0-C1D6-7A82-BF9E64EAE6C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13371027" y="-1415288"/>
              <a:ext cx="1004640" cy="1006557"/>
            </a:xfrm>
            <a:prstGeom prst="rect">
              <a:avLst/>
            </a:prstGeom>
          </p:spPr>
        </p:pic>
        <p:pic>
          <p:nvPicPr>
            <p:cNvPr id="264" name="Obrázek 26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DE8DAA6-FC52-F183-8C01-06A02326965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0051583" y="-3401329"/>
              <a:ext cx="1023097" cy="1004640"/>
            </a:xfrm>
            <a:prstGeom prst="rect">
              <a:avLst/>
            </a:prstGeom>
          </p:spPr>
        </p:pic>
        <p:pic>
          <p:nvPicPr>
            <p:cNvPr id="265" name="Obrázek 26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E1B237D-1765-7B78-EFD2-54B5E9DCBFA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254" t="5955" r="6608" b="5955"/>
            <a:stretch/>
          </p:blipFill>
          <p:spPr>
            <a:xfrm>
              <a:off x="8899753" y="-5118646"/>
              <a:ext cx="1056085" cy="1080000"/>
            </a:xfrm>
            <a:prstGeom prst="rect">
              <a:avLst/>
            </a:prstGeom>
          </p:spPr>
        </p:pic>
        <p:pic>
          <p:nvPicPr>
            <p:cNvPr id="266" name="Obrázek 26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916E218-7130-A489-33CF-BF3F9648E83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9241194" y="-4278208"/>
              <a:ext cx="1050721" cy="1079999"/>
            </a:xfrm>
            <a:prstGeom prst="rect">
              <a:avLst/>
            </a:prstGeom>
          </p:spPr>
        </p:pic>
        <p:pic>
          <p:nvPicPr>
            <p:cNvPr id="267" name="Obrázek 26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34C5BE9-703C-BA96-BF26-4F4C4AB646E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9425820" y="-531527"/>
              <a:ext cx="1004640" cy="1004640"/>
            </a:xfrm>
            <a:prstGeom prst="rect">
              <a:avLst/>
            </a:prstGeom>
          </p:spPr>
        </p:pic>
        <p:pic>
          <p:nvPicPr>
            <p:cNvPr id="268" name="Obrázek 26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A254CA7-5E48-1930-45C9-BE5CCC190E8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10300947" y="-515620"/>
              <a:ext cx="1052920" cy="1055745"/>
            </a:xfrm>
            <a:prstGeom prst="rect">
              <a:avLst/>
            </a:prstGeom>
          </p:spPr>
        </p:pic>
        <p:pic>
          <p:nvPicPr>
            <p:cNvPr id="269" name="Obrázek 26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F316FB2-6277-8267-FFDA-719D734B815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452617" y="-515580"/>
              <a:ext cx="1080000" cy="1080000"/>
            </a:xfrm>
            <a:prstGeom prst="rect">
              <a:avLst/>
            </a:prstGeom>
          </p:spPr>
        </p:pic>
        <p:pic>
          <p:nvPicPr>
            <p:cNvPr id="270" name="Obrázek 26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053E2D0-2F97-794A-D3E6-C70ABB4CD1E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0063808" y="409838"/>
              <a:ext cx="1023097" cy="1004640"/>
            </a:xfrm>
            <a:prstGeom prst="rect">
              <a:avLst/>
            </a:prstGeom>
          </p:spPr>
        </p:pic>
        <p:pic>
          <p:nvPicPr>
            <p:cNvPr id="271" name="Obrázek 27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0E8C8E7-3969-9D96-D317-19C7EFF6EA5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83" t="5954" r="7204" b="7057"/>
            <a:stretch/>
          </p:blipFill>
          <p:spPr>
            <a:xfrm>
              <a:off x="9427795" y="1327921"/>
              <a:ext cx="1064358" cy="1066483"/>
            </a:xfrm>
            <a:prstGeom prst="rect">
              <a:avLst/>
            </a:prstGeom>
          </p:spPr>
        </p:pic>
        <p:pic>
          <p:nvPicPr>
            <p:cNvPr id="272" name="Obrázek 27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1C5CACC-4DE6-63B5-0A44-933600906A5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22" t="5922" r="5990" b="5990"/>
            <a:stretch/>
          </p:blipFill>
          <p:spPr>
            <a:xfrm>
              <a:off x="10537164" y="1383259"/>
              <a:ext cx="1079999" cy="1079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846560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0C1F9E8B-699E-D328-5DD9-E33BFCC986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9"/>
          <a:stretch/>
        </p:blipFill>
        <p:spPr>
          <a:xfrm>
            <a:off x="7792545" y="-7674"/>
            <a:ext cx="4399455" cy="6873349"/>
          </a:xfrm>
          <a:prstGeom prst="rect">
            <a:avLst/>
          </a:prstGeom>
        </p:spPr>
      </p:pic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6582B6AF-96B7-1FB9-56EB-AC3B3A6B80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859894"/>
              </p:ext>
            </p:extLst>
          </p:nvPr>
        </p:nvGraphicFramePr>
        <p:xfrm>
          <a:off x="1222544" y="1848758"/>
          <a:ext cx="5892407" cy="25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6023">
                  <a:extLst>
                    <a:ext uri="{9D8B030D-6E8A-4147-A177-3AD203B41FA5}">
                      <a16:colId xmlns:a16="http://schemas.microsoft.com/office/drawing/2014/main" val="3193518422"/>
                    </a:ext>
                  </a:extLst>
                </a:gridCol>
                <a:gridCol w="2152384">
                  <a:extLst>
                    <a:ext uri="{9D8B030D-6E8A-4147-A177-3AD203B41FA5}">
                      <a16:colId xmlns:a16="http://schemas.microsoft.com/office/drawing/2014/main" val="4034957247"/>
                    </a:ext>
                  </a:extLst>
                </a:gridCol>
                <a:gridCol w="2124000">
                  <a:extLst>
                    <a:ext uri="{9D8B030D-6E8A-4147-A177-3AD203B41FA5}">
                      <a16:colId xmlns:a16="http://schemas.microsoft.com/office/drawing/2014/main" val="22970755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l"/>
                      <a:endParaRPr lang="cs-CZ" sz="1000" b="0">
                        <a:solidFill>
                          <a:schemeClr val="tx2"/>
                        </a:solidFill>
                        <a:latin typeface="Tabac Sans Light" panose="02000000000000000000" pitchFamily="2" charset="-18"/>
                        <a:ea typeface="Tabac Sans Light" panose="02000000000000000000" pitchFamily="2" charset="-18"/>
                        <a:cs typeface="Tabac Sans Light" panose="02000000000000000000" pitchFamily="2" charset="-18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kern="1200">
                          <a:solidFill>
                            <a:schemeClr val="bg1"/>
                          </a:solidFill>
                        </a:rPr>
                        <a:t>Partnerství</a:t>
                      </a:r>
                      <a:br>
                        <a:rPr lang="cs-CZ" sz="1200" b="0" kern="1200">
                          <a:solidFill>
                            <a:schemeClr val="bg1"/>
                          </a:solidFill>
                        </a:rPr>
                      </a:br>
                      <a:r>
                        <a:rPr lang="cs-CZ" sz="1200" b="0" kern="1200">
                          <a:solidFill>
                            <a:schemeClr val="bg1"/>
                          </a:solidFill>
                        </a:rPr>
                        <a:t>pro spolupráci</a:t>
                      </a:r>
                      <a:endParaRPr lang="cs-CZ" sz="1200" b="0" kern="1200">
                        <a:solidFill>
                          <a:schemeClr val="bg1"/>
                        </a:solidFill>
                        <a:latin typeface="Tabac Sans Light" panose="02000000000000000000" pitchFamily="2" charset="-18"/>
                        <a:ea typeface="Tabac Sans Light" panose="02000000000000000000" pitchFamily="2" charset="-18"/>
                        <a:cs typeface="Tabac Sans Light" panose="02000000000000000000" pitchFamily="2" charset="-18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cs-CZ" sz="1200" b="0">
                          <a:solidFill>
                            <a:schemeClr val="bg1"/>
                          </a:solidFill>
                        </a:rPr>
                        <a:t>Kooperativní</a:t>
                      </a:r>
                      <a:br>
                        <a:rPr lang="cs-CZ" sz="1200" b="0">
                          <a:solidFill>
                            <a:schemeClr val="bg1"/>
                          </a:solidFill>
                        </a:rPr>
                      </a:br>
                      <a:r>
                        <a:rPr lang="cs-CZ" sz="1200" b="0">
                          <a:solidFill>
                            <a:schemeClr val="bg1"/>
                          </a:solidFill>
                        </a:rPr>
                        <a:t>partnerství</a:t>
                      </a:r>
                      <a:endParaRPr lang="cs-CZ" sz="1200" b="0">
                        <a:solidFill>
                          <a:schemeClr val="bg1"/>
                        </a:solidFill>
                        <a:latin typeface="Tabac Sans Light" panose="02000000000000000000" pitchFamily="2" charset="-18"/>
                        <a:ea typeface="Tabac Sans Light" panose="02000000000000000000" pitchFamily="2" charset="-18"/>
                        <a:cs typeface="Tabac Sans Light" panose="02000000000000000000" pitchFamily="2" charset="-18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78706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cs-CZ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Velikost a zaměření</a:t>
                      </a:r>
                      <a:endParaRPr lang="cs-CZ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 Light" panose="02000000000000000000" pitchFamily="2" charset="-18"/>
                        <a:ea typeface="Tabac Sans Light" panose="02000000000000000000" pitchFamily="2" charset="-18"/>
                        <a:cs typeface="Tabac Sans Light" panose="02000000000000000000" pitchFamily="2" charset="-1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Menší projekty zaměřené</a:t>
                      </a:r>
                      <a:br>
                        <a:rPr lang="cs-CZ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cs-CZ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na sdílení zkušeností</a:t>
                      </a:r>
                      <a:endParaRPr lang="cs-CZ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" panose="02000000000000000000" pitchFamily="2" charset="-18"/>
                        <a:ea typeface="Tabac Sans" panose="02000000000000000000" pitchFamily="2" charset="-18"/>
                        <a:cs typeface="Tabac Sans" panose="02000000000000000000" pitchFamily="2" charset="-1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Velké projekty zaměřené</a:t>
                      </a:r>
                      <a:br>
                        <a:rPr lang="cs-CZ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cs-CZ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na inovace</a:t>
                      </a:r>
                      <a:endParaRPr lang="cs-CZ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" panose="02000000000000000000" pitchFamily="2" charset="-18"/>
                        <a:ea typeface="Tabac Sans" panose="02000000000000000000" pitchFamily="2" charset="-18"/>
                        <a:cs typeface="Tabac Sans" panose="02000000000000000000" pitchFamily="2" charset="-1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65878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cs-CZ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Výše grantu</a:t>
                      </a:r>
                      <a:endParaRPr lang="cs-CZ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 Light" panose="02000000000000000000" pitchFamily="2" charset="-18"/>
                        <a:ea typeface="Tabac Sans Light" panose="02000000000000000000" pitchFamily="2" charset="-18"/>
                        <a:cs typeface="Tabac Sans Light" panose="02000000000000000000" pitchFamily="2" charset="-1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30 000 nebo 60 000 eur</a:t>
                      </a:r>
                      <a:endParaRPr lang="cs-CZ" sz="12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" panose="02000000000000000000" pitchFamily="2" charset="-18"/>
                        <a:ea typeface="Tabac Sans" panose="02000000000000000000" pitchFamily="2" charset="-18"/>
                        <a:cs typeface="Tabac Sans" panose="02000000000000000000" pitchFamily="2" charset="-1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120 000, 250 000</a:t>
                      </a:r>
                      <a:br>
                        <a:rPr lang="cs-CZ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cs-CZ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nebo 400.000 eur</a:t>
                      </a:r>
                      <a:endParaRPr lang="cs-CZ" sz="12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" panose="02000000000000000000" pitchFamily="2" charset="-18"/>
                        <a:ea typeface="Tabac Sans" panose="02000000000000000000" pitchFamily="2" charset="-18"/>
                        <a:cs typeface="Tabac Sans" panose="02000000000000000000" pitchFamily="2" charset="-1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5850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cs-CZ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Délka trvání</a:t>
                      </a:r>
                      <a:endParaRPr lang="cs-CZ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 Light" panose="02000000000000000000" pitchFamily="2" charset="-18"/>
                        <a:ea typeface="Tabac Sans Light" panose="02000000000000000000" pitchFamily="2" charset="-18"/>
                        <a:cs typeface="Tabac Sans Light" panose="02000000000000000000" pitchFamily="2" charset="-1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6−24 měsíců</a:t>
                      </a:r>
                      <a:endParaRPr lang="cs-CZ" sz="12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" panose="02000000000000000000" pitchFamily="2" charset="-18"/>
                        <a:ea typeface="Tabac Sans" panose="02000000000000000000" pitchFamily="2" charset="-18"/>
                        <a:cs typeface="Tabac Sans" panose="02000000000000000000" pitchFamily="2" charset="-1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12−36 měsíců</a:t>
                      </a:r>
                      <a:endParaRPr lang="cs-CZ" sz="12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" panose="02000000000000000000" pitchFamily="2" charset="-18"/>
                        <a:ea typeface="Tabac Sans" panose="02000000000000000000" pitchFamily="2" charset="-18"/>
                        <a:cs typeface="Tabac Sans" panose="02000000000000000000" pitchFamily="2" charset="-1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349639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cs-CZ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Počet partnerů</a:t>
                      </a:r>
                      <a:endParaRPr lang="cs-CZ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 Light" panose="02000000000000000000" pitchFamily="2" charset="-18"/>
                        <a:ea typeface="Tabac Sans Light" panose="02000000000000000000" pitchFamily="2" charset="-18"/>
                        <a:cs typeface="Tabac Sans Light" panose="02000000000000000000" pitchFamily="2" charset="-1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Min. 2 organizace</a:t>
                      </a:r>
                      <a:br>
                        <a:rPr lang="cs-CZ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cs-CZ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ze 2 programových zemí</a:t>
                      </a:r>
                      <a:endParaRPr lang="cs-CZ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" panose="02000000000000000000" pitchFamily="2" charset="-18"/>
                        <a:ea typeface="Tabac Sans" panose="02000000000000000000" pitchFamily="2" charset="-18"/>
                        <a:cs typeface="Tabac Sans" panose="02000000000000000000" pitchFamily="2" charset="-1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Min. 3 organizace</a:t>
                      </a:r>
                      <a:br>
                        <a:rPr lang="cs-CZ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</a:br>
                      <a:r>
                        <a:rPr lang="cs-CZ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ze 3 programových zemí</a:t>
                      </a:r>
                      <a:endParaRPr lang="cs-CZ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" panose="02000000000000000000" pitchFamily="2" charset="-18"/>
                        <a:ea typeface="Tabac Sans" panose="02000000000000000000" pitchFamily="2" charset="-18"/>
                        <a:cs typeface="Tabac Sans" panose="02000000000000000000" pitchFamily="2" charset="-18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054000"/>
                  </a:ext>
                </a:extLst>
              </a:tr>
            </a:tbl>
          </a:graphicData>
        </a:graphic>
      </p:graphicFrame>
      <p:pic>
        <p:nvPicPr>
          <p:cNvPr id="17" name="Obrázek 16">
            <a:extLst>
              <a:ext uri="{FF2B5EF4-FFF2-40B4-BE49-F238E27FC236}">
                <a16:creationId xmlns:a16="http://schemas.microsoft.com/office/drawing/2014/main" id="{5ECA8A60-378B-151D-1F54-A9E9701F2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22545" y="5137734"/>
            <a:ext cx="930759" cy="930759"/>
          </a:xfrm>
          <a:prstGeom prst="rect">
            <a:avLst/>
          </a:prstGeom>
        </p:spPr>
      </p:pic>
      <p:grpSp>
        <p:nvGrpSpPr>
          <p:cNvPr id="18" name="Skupina 17">
            <a:extLst>
              <a:ext uri="{FF2B5EF4-FFF2-40B4-BE49-F238E27FC236}">
                <a16:creationId xmlns:a16="http://schemas.microsoft.com/office/drawing/2014/main" id="{9C54F7F1-6716-07DE-42E8-940D61A19BD5}"/>
              </a:ext>
            </a:extLst>
          </p:cNvPr>
          <p:cNvGrpSpPr/>
          <p:nvPr/>
        </p:nvGrpSpPr>
        <p:grpSpPr>
          <a:xfrm flipH="1">
            <a:off x="1991360" y="5333247"/>
            <a:ext cx="3164542" cy="602189"/>
            <a:chOff x="8200534" y="4309202"/>
            <a:chExt cx="3164542" cy="502404"/>
          </a:xfrm>
        </p:grpSpPr>
        <p:sp>
          <p:nvSpPr>
            <p:cNvPr id="19" name="Řečová bublina: obdélníkový bublinový popisek 18">
              <a:extLst>
                <a:ext uri="{FF2B5EF4-FFF2-40B4-BE49-F238E27FC236}">
                  <a16:creationId xmlns:a16="http://schemas.microsoft.com/office/drawing/2014/main" id="{D10E4182-FBB7-4563-1A9B-6FD63AEC9DA4}"/>
                </a:ext>
              </a:extLst>
            </p:cNvPr>
            <p:cNvSpPr/>
            <p:nvPr/>
          </p:nvSpPr>
          <p:spPr>
            <a:xfrm>
              <a:off x="8200534" y="4309202"/>
              <a:ext cx="3164542" cy="502404"/>
            </a:xfrm>
            <a:prstGeom prst="wedgeRectCallout">
              <a:avLst>
                <a:gd name="adj1" fmla="val 52724"/>
                <a:gd name="adj2" fmla="val 20068"/>
              </a:avLst>
            </a:prstGeom>
            <a:solidFill>
              <a:schemeClr val="bg1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0" name="Google Shape;318;p21">
              <a:extLst>
                <a:ext uri="{FF2B5EF4-FFF2-40B4-BE49-F238E27FC236}">
                  <a16:creationId xmlns:a16="http://schemas.microsoft.com/office/drawing/2014/main" id="{65207BD7-30A7-1DD6-42C7-E52D641313DE}"/>
                </a:ext>
              </a:extLst>
            </p:cNvPr>
            <p:cNvSpPr txBox="1"/>
            <p:nvPr/>
          </p:nvSpPr>
          <p:spPr>
            <a:xfrm>
              <a:off x="8210059" y="4402731"/>
              <a:ext cx="3086499" cy="3338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cs-CZ"/>
              </a:defPPr>
              <a:lvl1pPr marR="0" lvl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bac Sans Light" panose="02000000000000000000" pitchFamily="2" charset="-18"/>
                  <a:ea typeface="Tabac Sans Light" panose="02000000000000000000" pitchFamily="2" charset="-18"/>
                  <a:cs typeface="Tabac Sans Light" panose="02000000000000000000" pitchFamily="2" charset="-18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cs-CZ" sz="1000" i="1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U mládeže je délka projektu </a:t>
              </a:r>
              <a:r>
                <a:rPr lang="cs-CZ" sz="1000" b="1" i="1">
                  <a:solidFill>
                    <a:schemeClr val="tx2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6−36 měsíců</a:t>
              </a:r>
              <a:br>
                <a:rPr lang="cs-CZ" sz="1000" i="1">
                  <a:solidFill>
                    <a:schemeClr val="tx2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</a:br>
              <a:r>
                <a:rPr lang="cs-CZ" sz="1000" i="1">
                  <a:solidFill>
                    <a:schemeClr val="tx2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a </a:t>
              </a:r>
              <a:r>
                <a:rPr lang="cs-CZ" sz="1000" b="1" i="1">
                  <a:solidFill>
                    <a:schemeClr val="tx2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minimálně 2 organizace</a:t>
              </a:r>
              <a:r>
                <a:rPr lang="cs-CZ" sz="1000" b="1" i="1">
                  <a:solidFill>
                    <a:srgbClr val="BE6A92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 </a:t>
              </a:r>
              <a:r>
                <a:rPr lang="cs-CZ" sz="1000" i="1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ze 2 programových zemí.</a:t>
              </a:r>
              <a:endParaRPr sz="1000" i="1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</p:grp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DB36CC3-9613-930D-5851-A67947E2E6CC}"/>
              </a:ext>
            </a:extLst>
          </p:cNvPr>
          <p:cNvSpPr txBox="1"/>
          <p:nvPr/>
        </p:nvSpPr>
        <p:spPr>
          <a:xfrm>
            <a:off x="1095007" y="893538"/>
            <a:ext cx="8510372" cy="51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ts val="3600"/>
              </a:lnSpc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2800">
                <a:solidFill>
                  <a:schemeClr val="tx2"/>
                </a:solidFill>
              </a:rPr>
              <a:t>Strategická partnerství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2A3D293-C947-F3E3-7879-16EF945221EE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473DD9DB-F2B1-091B-B1FA-62BB3FCEFD3D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16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7154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>
            <a:extLst>
              <a:ext uri="{FF2B5EF4-FFF2-40B4-BE49-F238E27FC236}">
                <a16:creationId xmlns:a16="http://schemas.microsoft.com/office/drawing/2014/main" id="{CC8B4278-4B25-85C6-E0B3-59DAD570C10A}"/>
              </a:ext>
            </a:extLst>
          </p:cNvPr>
          <p:cNvGrpSpPr/>
          <p:nvPr/>
        </p:nvGrpSpPr>
        <p:grpSpPr>
          <a:xfrm>
            <a:off x="583336" y="2005695"/>
            <a:ext cx="6900057" cy="3626059"/>
            <a:chOff x="390036" y="1795459"/>
            <a:chExt cx="6900057" cy="3626059"/>
          </a:xfrm>
        </p:grpSpPr>
        <p:grpSp>
          <p:nvGrpSpPr>
            <p:cNvPr id="6" name="Skupina 5">
              <a:extLst>
                <a:ext uri="{FF2B5EF4-FFF2-40B4-BE49-F238E27FC236}">
                  <a16:creationId xmlns:a16="http://schemas.microsoft.com/office/drawing/2014/main" id="{A8CD829E-CAE6-FB95-C0B5-79DBD0EE8A61}"/>
                </a:ext>
              </a:extLst>
            </p:cNvPr>
            <p:cNvGrpSpPr/>
            <p:nvPr/>
          </p:nvGrpSpPr>
          <p:grpSpPr>
            <a:xfrm>
              <a:off x="2309842" y="2276869"/>
              <a:ext cx="2837674" cy="2837674"/>
              <a:chOff x="2410349" y="2129997"/>
              <a:chExt cx="2837674" cy="2837674"/>
            </a:xfrm>
          </p:grpSpPr>
          <p:grpSp>
            <p:nvGrpSpPr>
              <p:cNvPr id="17" name="Skupina 16">
                <a:extLst>
                  <a:ext uri="{FF2B5EF4-FFF2-40B4-BE49-F238E27FC236}">
                    <a16:creationId xmlns:a16="http://schemas.microsoft.com/office/drawing/2014/main" id="{1517FE08-B56E-EBE0-9357-7C7567503D29}"/>
                  </a:ext>
                </a:extLst>
              </p:cNvPr>
              <p:cNvGrpSpPr/>
              <p:nvPr/>
            </p:nvGrpSpPr>
            <p:grpSpPr>
              <a:xfrm>
                <a:off x="3316248" y="3044834"/>
                <a:ext cx="1008000" cy="1008000"/>
                <a:chOff x="3319721" y="3072686"/>
                <a:chExt cx="1008000" cy="1008000"/>
              </a:xfrm>
            </p:grpSpPr>
            <p:pic>
              <p:nvPicPr>
                <p:cNvPr id="81" name="Obrázek 80">
                  <a:extLst>
                    <a:ext uri="{FF2B5EF4-FFF2-40B4-BE49-F238E27FC236}">
                      <a16:creationId xmlns:a16="http://schemas.microsoft.com/office/drawing/2014/main" id="{41C83CF8-4B29-D7E0-539D-A6A129FA2F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320164" y="3073129"/>
                  <a:ext cx="1007114" cy="1007114"/>
                </a:xfrm>
                <a:prstGeom prst="rect">
                  <a:avLst/>
                </a:prstGeom>
              </p:spPr>
            </p:pic>
            <p:sp>
              <p:nvSpPr>
                <p:cNvPr id="82" name="Obdélník 81">
                  <a:extLst>
                    <a:ext uri="{FF2B5EF4-FFF2-40B4-BE49-F238E27FC236}">
                      <a16:creationId xmlns:a16="http://schemas.microsoft.com/office/drawing/2014/main" id="{084EA687-DF52-CAB4-E732-E5988B565D4D}"/>
                    </a:ext>
                  </a:extLst>
                </p:cNvPr>
                <p:cNvSpPr/>
                <p:nvPr/>
              </p:nvSpPr>
              <p:spPr>
                <a:xfrm>
                  <a:off x="3319721" y="3072686"/>
                  <a:ext cx="1008000" cy="1008000"/>
                </a:xfrm>
                <a:prstGeom prst="rect">
                  <a:avLst/>
                </a:prstGeom>
                <a:noFill/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cs-CZ"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endParaRPr>
                </a:p>
              </p:txBody>
            </p:sp>
          </p:grpSp>
          <p:sp>
            <p:nvSpPr>
              <p:cNvPr id="62" name="Ovál 61">
                <a:extLst>
                  <a:ext uri="{FF2B5EF4-FFF2-40B4-BE49-F238E27FC236}">
                    <a16:creationId xmlns:a16="http://schemas.microsoft.com/office/drawing/2014/main" id="{67E94062-EB4A-4E5F-DEE1-1675F70D1DA2}"/>
                  </a:ext>
                </a:extLst>
              </p:cNvPr>
              <p:cNvSpPr/>
              <p:nvPr/>
            </p:nvSpPr>
            <p:spPr>
              <a:xfrm>
                <a:off x="3073186" y="2794416"/>
                <a:ext cx="1512000" cy="1512000"/>
              </a:xfrm>
              <a:prstGeom prst="ellipse">
                <a:avLst/>
              </a:prstGeom>
              <a:noFill/>
              <a:ln w="19050" cap="rnd">
                <a:solidFill>
                  <a:schemeClr val="tx1">
                    <a:lumMod val="85000"/>
                    <a:lumOff val="15000"/>
                  </a:schemeClr>
                </a:solidFill>
                <a:prstDash val="sysDot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endParaRPr>
              </a:p>
            </p:txBody>
          </p:sp>
          <p:grpSp>
            <p:nvGrpSpPr>
              <p:cNvPr id="63" name="Skupina 62">
                <a:extLst>
                  <a:ext uri="{FF2B5EF4-FFF2-40B4-BE49-F238E27FC236}">
                    <a16:creationId xmlns:a16="http://schemas.microsoft.com/office/drawing/2014/main" id="{64E3098E-96D2-1244-BB59-C4714B34FB0A}"/>
                  </a:ext>
                </a:extLst>
              </p:cNvPr>
              <p:cNvGrpSpPr/>
              <p:nvPr/>
            </p:nvGrpSpPr>
            <p:grpSpPr>
              <a:xfrm rot="5400000">
                <a:off x="3649186" y="2131579"/>
                <a:ext cx="360000" cy="2837674"/>
                <a:chOff x="3649186" y="2131579"/>
                <a:chExt cx="360000" cy="2837674"/>
              </a:xfrm>
            </p:grpSpPr>
            <p:sp>
              <p:nvSpPr>
                <p:cNvPr id="79" name="!!dospeli">
                  <a:extLst>
                    <a:ext uri="{FF2B5EF4-FFF2-40B4-BE49-F238E27FC236}">
                      <a16:creationId xmlns:a16="http://schemas.microsoft.com/office/drawing/2014/main" id="{F4F632DD-9B30-4FBE-B4A3-5CB7D9B5920C}"/>
                    </a:ext>
                  </a:extLst>
                </p:cNvPr>
                <p:cNvSpPr/>
                <p:nvPr/>
              </p:nvSpPr>
              <p:spPr>
                <a:xfrm>
                  <a:off x="3649186" y="2131579"/>
                  <a:ext cx="360000" cy="360000"/>
                </a:xfrm>
                <a:prstGeom prst="ellipse">
                  <a:avLst/>
                </a:prstGeom>
                <a:solidFill>
                  <a:srgbClr val="FFC000"/>
                </a:solidFill>
                <a:ln w="5080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endParaRPr lang="cs-CZ" sz="1400">
                    <a:solidFill>
                      <a:schemeClr val="bg1"/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endParaRPr>
                </a:p>
              </p:txBody>
            </p:sp>
            <p:sp>
              <p:nvSpPr>
                <p:cNvPr id="80" name="!!dospeli">
                  <a:extLst>
                    <a:ext uri="{FF2B5EF4-FFF2-40B4-BE49-F238E27FC236}">
                      <a16:creationId xmlns:a16="http://schemas.microsoft.com/office/drawing/2014/main" id="{23039DE0-A788-49F0-4045-2C2E850595F1}"/>
                    </a:ext>
                  </a:extLst>
                </p:cNvPr>
                <p:cNvSpPr/>
                <p:nvPr/>
              </p:nvSpPr>
              <p:spPr>
                <a:xfrm>
                  <a:off x="3649186" y="4609253"/>
                  <a:ext cx="360000" cy="360000"/>
                </a:xfrm>
                <a:prstGeom prst="ellipse">
                  <a:avLst/>
                </a:prstGeom>
                <a:solidFill>
                  <a:srgbClr val="FFC000"/>
                </a:solidFill>
                <a:ln w="5080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endParaRPr lang="cs-CZ" sz="1400">
                    <a:solidFill>
                      <a:schemeClr val="bg1"/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endParaRPr>
                </a:p>
              </p:txBody>
            </p:sp>
          </p:grpSp>
          <p:grpSp>
            <p:nvGrpSpPr>
              <p:cNvPr id="64" name="Skupina 63">
                <a:extLst>
                  <a:ext uri="{FF2B5EF4-FFF2-40B4-BE49-F238E27FC236}">
                    <a16:creationId xmlns:a16="http://schemas.microsoft.com/office/drawing/2014/main" id="{79E863DE-9E3D-1B7D-BED1-ED3AF477071A}"/>
                  </a:ext>
                </a:extLst>
              </p:cNvPr>
              <p:cNvGrpSpPr/>
              <p:nvPr/>
            </p:nvGrpSpPr>
            <p:grpSpPr>
              <a:xfrm rot="2100000">
                <a:off x="3639970" y="2129997"/>
                <a:ext cx="360000" cy="2837674"/>
                <a:chOff x="3649186" y="2131579"/>
                <a:chExt cx="360000" cy="2837674"/>
              </a:xfrm>
            </p:grpSpPr>
            <p:sp>
              <p:nvSpPr>
                <p:cNvPr id="77" name="!!dospeli">
                  <a:extLst>
                    <a:ext uri="{FF2B5EF4-FFF2-40B4-BE49-F238E27FC236}">
                      <a16:creationId xmlns:a16="http://schemas.microsoft.com/office/drawing/2014/main" id="{8035948E-7465-2451-B81C-BCF63C7963B2}"/>
                    </a:ext>
                  </a:extLst>
                </p:cNvPr>
                <p:cNvSpPr/>
                <p:nvPr/>
              </p:nvSpPr>
              <p:spPr>
                <a:xfrm>
                  <a:off x="3649186" y="2131579"/>
                  <a:ext cx="360000" cy="360000"/>
                </a:xfrm>
                <a:prstGeom prst="ellipse">
                  <a:avLst/>
                </a:prstGeom>
                <a:solidFill>
                  <a:srgbClr val="FFC000"/>
                </a:solidFill>
                <a:ln w="5080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endParaRPr lang="cs-CZ" sz="1400">
                    <a:solidFill>
                      <a:schemeClr val="bg1"/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endParaRPr>
                </a:p>
              </p:txBody>
            </p:sp>
            <p:sp>
              <p:nvSpPr>
                <p:cNvPr id="78" name="!!dospeli">
                  <a:extLst>
                    <a:ext uri="{FF2B5EF4-FFF2-40B4-BE49-F238E27FC236}">
                      <a16:creationId xmlns:a16="http://schemas.microsoft.com/office/drawing/2014/main" id="{47743834-A3EA-A021-4523-8BE5FCD08634}"/>
                    </a:ext>
                  </a:extLst>
                </p:cNvPr>
                <p:cNvSpPr/>
                <p:nvPr/>
              </p:nvSpPr>
              <p:spPr>
                <a:xfrm>
                  <a:off x="3649186" y="4609253"/>
                  <a:ext cx="360000" cy="360000"/>
                </a:xfrm>
                <a:prstGeom prst="ellipse">
                  <a:avLst/>
                </a:prstGeom>
                <a:solidFill>
                  <a:srgbClr val="FFC000"/>
                </a:solidFill>
                <a:ln w="5080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endParaRPr lang="cs-CZ" sz="1400">
                    <a:solidFill>
                      <a:schemeClr val="bg1"/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endParaRPr>
                </a:p>
              </p:txBody>
            </p:sp>
          </p:grpSp>
          <p:grpSp>
            <p:nvGrpSpPr>
              <p:cNvPr id="65" name="Skupina 64">
                <a:extLst>
                  <a:ext uri="{FF2B5EF4-FFF2-40B4-BE49-F238E27FC236}">
                    <a16:creationId xmlns:a16="http://schemas.microsoft.com/office/drawing/2014/main" id="{85AD9D90-D1FE-D914-DF32-2DBD6C117496}"/>
                  </a:ext>
                </a:extLst>
              </p:cNvPr>
              <p:cNvGrpSpPr/>
              <p:nvPr/>
            </p:nvGrpSpPr>
            <p:grpSpPr>
              <a:xfrm rot="19500000" flipH="1">
                <a:off x="3640248" y="2129997"/>
                <a:ext cx="360000" cy="2837674"/>
                <a:chOff x="3649186" y="2131579"/>
                <a:chExt cx="360000" cy="2837674"/>
              </a:xfrm>
            </p:grpSpPr>
            <p:sp>
              <p:nvSpPr>
                <p:cNvPr id="75" name="!!dospeli">
                  <a:extLst>
                    <a:ext uri="{FF2B5EF4-FFF2-40B4-BE49-F238E27FC236}">
                      <a16:creationId xmlns:a16="http://schemas.microsoft.com/office/drawing/2014/main" id="{15686562-CDBF-AA48-5101-E30AB6EEDBBE}"/>
                    </a:ext>
                  </a:extLst>
                </p:cNvPr>
                <p:cNvSpPr/>
                <p:nvPr/>
              </p:nvSpPr>
              <p:spPr>
                <a:xfrm>
                  <a:off x="3649186" y="2131579"/>
                  <a:ext cx="360000" cy="360000"/>
                </a:xfrm>
                <a:prstGeom prst="ellipse">
                  <a:avLst/>
                </a:prstGeom>
                <a:solidFill>
                  <a:srgbClr val="FFC000"/>
                </a:solidFill>
                <a:ln w="5080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endParaRPr lang="cs-CZ" sz="1400">
                    <a:solidFill>
                      <a:schemeClr val="bg1"/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endParaRPr>
                </a:p>
              </p:txBody>
            </p:sp>
            <p:sp>
              <p:nvSpPr>
                <p:cNvPr id="76" name="!!dospeli">
                  <a:extLst>
                    <a:ext uri="{FF2B5EF4-FFF2-40B4-BE49-F238E27FC236}">
                      <a16:creationId xmlns:a16="http://schemas.microsoft.com/office/drawing/2014/main" id="{EA794C87-0663-F96D-1784-476AD011B3D8}"/>
                    </a:ext>
                  </a:extLst>
                </p:cNvPr>
                <p:cNvSpPr/>
                <p:nvPr/>
              </p:nvSpPr>
              <p:spPr>
                <a:xfrm>
                  <a:off x="3649186" y="4609253"/>
                  <a:ext cx="360000" cy="360000"/>
                </a:xfrm>
                <a:prstGeom prst="ellipse">
                  <a:avLst/>
                </a:prstGeom>
                <a:solidFill>
                  <a:srgbClr val="FFC000"/>
                </a:solidFill>
                <a:ln w="5080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 anchorCtr="0"/>
                <a:lstStyle/>
                <a:p>
                  <a:pPr algn="ctr"/>
                  <a:endParaRPr lang="cs-CZ" sz="1400">
                    <a:solidFill>
                      <a:schemeClr val="bg1"/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endParaRPr>
                </a:p>
              </p:txBody>
            </p:sp>
          </p:grpSp>
          <p:grpSp>
            <p:nvGrpSpPr>
              <p:cNvPr id="66" name="Skupina 65">
                <a:extLst>
                  <a:ext uri="{FF2B5EF4-FFF2-40B4-BE49-F238E27FC236}">
                    <a16:creationId xmlns:a16="http://schemas.microsoft.com/office/drawing/2014/main" id="{3B8557A0-3245-1528-B217-0E5E3217FCC7}"/>
                  </a:ext>
                </a:extLst>
              </p:cNvPr>
              <p:cNvGrpSpPr/>
              <p:nvPr/>
            </p:nvGrpSpPr>
            <p:grpSpPr>
              <a:xfrm>
                <a:off x="2770349" y="3550416"/>
                <a:ext cx="2117674" cy="0"/>
                <a:chOff x="2770349" y="3550416"/>
                <a:chExt cx="2117674" cy="0"/>
              </a:xfrm>
            </p:grpSpPr>
            <p:cxnSp>
              <p:nvCxnSpPr>
                <p:cNvPr id="73" name="Přímá spojnice 72">
                  <a:extLst>
                    <a:ext uri="{FF2B5EF4-FFF2-40B4-BE49-F238E27FC236}">
                      <a16:creationId xmlns:a16="http://schemas.microsoft.com/office/drawing/2014/main" id="{A25455B3-3B6D-6844-18A2-E4490A8CBD60}"/>
                    </a:ext>
                  </a:extLst>
                </p:cNvPr>
                <p:cNvCxnSpPr>
                  <a:stCxn id="62" idx="6"/>
                  <a:endCxn id="79" idx="4"/>
                </p:cNvCxnSpPr>
                <p:nvPr/>
              </p:nvCxnSpPr>
              <p:spPr>
                <a:xfrm>
                  <a:off x="4585186" y="3550416"/>
                  <a:ext cx="302837" cy="0"/>
                </a:xfrm>
                <a:prstGeom prst="line">
                  <a:avLst/>
                </a:prstGeom>
                <a:noFill/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prstDash val="sysDot"/>
                  <a:round/>
                  <a:headEnd type="oval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74" name="Přímá spojnice 73">
                  <a:extLst>
                    <a:ext uri="{FF2B5EF4-FFF2-40B4-BE49-F238E27FC236}">
                      <a16:creationId xmlns:a16="http://schemas.microsoft.com/office/drawing/2014/main" id="{5CA0F931-574C-072A-95AB-B6212D1F9A9F}"/>
                    </a:ext>
                  </a:extLst>
                </p:cNvPr>
                <p:cNvCxnSpPr>
                  <a:stCxn id="80" idx="0"/>
                  <a:endCxn id="62" idx="2"/>
                </p:cNvCxnSpPr>
                <p:nvPr/>
              </p:nvCxnSpPr>
              <p:spPr>
                <a:xfrm>
                  <a:off x="2770349" y="3550416"/>
                  <a:ext cx="302837" cy="0"/>
                </a:xfrm>
                <a:prstGeom prst="line">
                  <a:avLst/>
                </a:prstGeom>
                <a:noFill/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prstDash val="sysDot"/>
                  <a:round/>
                  <a:tailEnd type="oval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67" name="Skupina 66">
                <a:extLst>
                  <a:ext uri="{FF2B5EF4-FFF2-40B4-BE49-F238E27FC236}">
                    <a16:creationId xmlns:a16="http://schemas.microsoft.com/office/drawing/2014/main" id="{FA92BE82-BA2D-6837-9EC1-BD4B2CB7EF4B}"/>
                  </a:ext>
                </a:extLst>
              </p:cNvPr>
              <p:cNvGrpSpPr/>
              <p:nvPr/>
            </p:nvGrpSpPr>
            <p:grpSpPr>
              <a:xfrm rot="18272609">
                <a:off x="2770349" y="3548834"/>
                <a:ext cx="2117674" cy="0"/>
                <a:chOff x="2770349" y="3550416"/>
                <a:chExt cx="2117674" cy="0"/>
              </a:xfrm>
            </p:grpSpPr>
            <p:cxnSp>
              <p:nvCxnSpPr>
                <p:cNvPr id="71" name="Přímá spojnice 70">
                  <a:extLst>
                    <a:ext uri="{FF2B5EF4-FFF2-40B4-BE49-F238E27FC236}">
                      <a16:creationId xmlns:a16="http://schemas.microsoft.com/office/drawing/2014/main" id="{BECAADF1-8ABA-8F5D-BED0-4CBF1230A146}"/>
                    </a:ext>
                  </a:extLst>
                </p:cNvPr>
                <p:cNvCxnSpPr/>
                <p:nvPr/>
              </p:nvCxnSpPr>
              <p:spPr>
                <a:xfrm>
                  <a:off x="4585186" y="3550416"/>
                  <a:ext cx="302837" cy="0"/>
                </a:xfrm>
                <a:prstGeom prst="line">
                  <a:avLst/>
                </a:prstGeom>
                <a:noFill/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prstDash val="sysDot"/>
                  <a:round/>
                  <a:headEnd type="oval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72" name="Přímá spojnice 71">
                  <a:extLst>
                    <a:ext uri="{FF2B5EF4-FFF2-40B4-BE49-F238E27FC236}">
                      <a16:creationId xmlns:a16="http://schemas.microsoft.com/office/drawing/2014/main" id="{0C036B1F-4E55-26B4-E66B-CB40F7CDB104}"/>
                    </a:ext>
                  </a:extLst>
                </p:cNvPr>
                <p:cNvCxnSpPr/>
                <p:nvPr/>
              </p:nvCxnSpPr>
              <p:spPr>
                <a:xfrm>
                  <a:off x="2770349" y="3550416"/>
                  <a:ext cx="302837" cy="0"/>
                </a:xfrm>
                <a:prstGeom prst="line">
                  <a:avLst/>
                </a:prstGeom>
                <a:noFill/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prstDash val="sysDot"/>
                  <a:round/>
                  <a:tailEnd type="oval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68" name="Skupina 67">
                <a:extLst>
                  <a:ext uri="{FF2B5EF4-FFF2-40B4-BE49-F238E27FC236}">
                    <a16:creationId xmlns:a16="http://schemas.microsoft.com/office/drawing/2014/main" id="{9DEB69EA-78E2-2A19-78F9-8ACF3314E561}"/>
                  </a:ext>
                </a:extLst>
              </p:cNvPr>
              <p:cNvGrpSpPr/>
              <p:nvPr/>
            </p:nvGrpSpPr>
            <p:grpSpPr>
              <a:xfrm rot="3279928">
                <a:off x="2770349" y="3548834"/>
                <a:ext cx="2117674" cy="0"/>
                <a:chOff x="2770349" y="3550416"/>
                <a:chExt cx="2117674" cy="0"/>
              </a:xfrm>
            </p:grpSpPr>
            <p:cxnSp>
              <p:nvCxnSpPr>
                <p:cNvPr id="69" name="Přímá spojnice 68">
                  <a:extLst>
                    <a:ext uri="{FF2B5EF4-FFF2-40B4-BE49-F238E27FC236}">
                      <a16:creationId xmlns:a16="http://schemas.microsoft.com/office/drawing/2014/main" id="{A093DE01-BAB8-4E6A-B20E-8068329EC319}"/>
                    </a:ext>
                  </a:extLst>
                </p:cNvPr>
                <p:cNvCxnSpPr/>
                <p:nvPr/>
              </p:nvCxnSpPr>
              <p:spPr>
                <a:xfrm>
                  <a:off x="4585186" y="3550416"/>
                  <a:ext cx="302837" cy="0"/>
                </a:xfrm>
                <a:prstGeom prst="line">
                  <a:avLst/>
                </a:prstGeom>
                <a:noFill/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prstDash val="sysDot"/>
                  <a:round/>
                  <a:headEnd type="oval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70" name="Přímá spojnice 69">
                  <a:extLst>
                    <a:ext uri="{FF2B5EF4-FFF2-40B4-BE49-F238E27FC236}">
                      <a16:creationId xmlns:a16="http://schemas.microsoft.com/office/drawing/2014/main" id="{0E6903B9-3138-C83E-A80A-B712B8B7C7C6}"/>
                    </a:ext>
                  </a:extLst>
                </p:cNvPr>
                <p:cNvCxnSpPr/>
                <p:nvPr/>
              </p:nvCxnSpPr>
              <p:spPr>
                <a:xfrm>
                  <a:off x="2770349" y="3550416"/>
                  <a:ext cx="302837" cy="0"/>
                </a:xfrm>
                <a:prstGeom prst="line">
                  <a:avLst/>
                </a:prstGeom>
                <a:noFill/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prstDash val="sysDot"/>
                  <a:round/>
                  <a:tailEnd type="oval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7" name="TextovéPole 6">
              <a:extLst>
                <a:ext uri="{FF2B5EF4-FFF2-40B4-BE49-F238E27FC236}">
                  <a16:creationId xmlns:a16="http://schemas.microsoft.com/office/drawing/2014/main" id="{2CEF5D9A-778D-695E-723C-E62859861F5D}"/>
                </a:ext>
              </a:extLst>
            </p:cNvPr>
            <p:cNvSpPr txBox="1"/>
            <p:nvPr/>
          </p:nvSpPr>
          <p:spPr>
            <a:xfrm>
              <a:off x="4441540" y="1799276"/>
              <a:ext cx="2848553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rtl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b="1">
                  <a:solidFill>
                    <a:schemeClr val="accent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Spolupráce</a:t>
              </a: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 napříč sektory vzdělávání a vzájemná spolupráce a výměna zkušeností.</a:t>
              </a:r>
              <a:endParaRPr lang="cs-CZ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sp>
          <p:nvSpPr>
            <p:cNvPr id="8" name="TextovéPole 7">
              <a:extLst>
                <a:ext uri="{FF2B5EF4-FFF2-40B4-BE49-F238E27FC236}">
                  <a16:creationId xmlns:a16="http://schemas.microsoft.com/office/drawing/2014/main" id="{B20FE6C1-FAFC-8807-768E-7EB9F1F10704}"/>
                </a:ext>
              </a:extLst>
            </p:cNvPr>
            <p:cNvSpPr txBox="1"/>
            <p:nvPr/>
          </p:nvSpPr>
          <p:spPr>
            <a:xfrm>
              <a:off x="5194220" y="3380235"/>
              <a:ext cx="1965556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rtl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b="1">
                  <a:solidFill>
                    <a:schemeClr val="accent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Podpora</a:t>
              </a: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 vzájemného učení na evropské úrovni.</a:t>
              </a:r>
              <a:endParaRPr lang="cs-CZ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11B21F31-F611-6181-E6EC-4E6DCE797CD5}"/>
                </a:ext>
              </a:extLst>
            </p:cNvPr>
            <p:cNvSpPr txBox="1"/>
            <p:nvPr/>
          </p:nvSpPr>
          <p:spPr>
            <a:xfrm>
              <a:off x="500526" y="1795459"/>
              <a:ext cx="2483682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rtl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b="1">
                  <a:solidFill>
                    <a:schemeClr val="accent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Vývoj inovací a tvorba </a:t>
              </a: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společných vzdělávacích programů metodik a kurzů.</a:t>
              </a:r>
              <a:endParaRPr lang="cs-CZ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sp>
          <p:nvSpPr>
            <p:cNvPr id="10" name="TextovéPole 9">
              <a:extLst>
                <a:ext uri="{FF2B5EF4-FFF2-40B4-BE49-F238E27FC236}">
                  <a16:creationId xmlns:a16="http://schemas.microsoft.com/office/drawing/2014/main" id="{90952F17-9C1D-B0DB-CF9D-B75B00E12F64}"/>
                </a:ext>
              </a:extLst>
            </p:cNvPr>
            <p:cNvSpPr txBox="1"/>
            <p:nvPr/>
          </p:nvSpPr>
          <p:spPr>
            <a:xfrm>
              <a:off x="4430031" y="4970112"/>
              <a:ext cx="2090160" cy="4514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rtl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b="1">
                  <a:solidFill>
                    <a:schemeClr val="accent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Spolupráce</a:t>
              </a: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 s podniky</a:t>
              </a:r>
            </a:p>
            <a:p>
              <a:pPr marL="0" marR="0" lvl="0" indent="0" rtl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a zaměstnavateli.</a:t>
              </a:r>
              <a:endParaRPr lang="cs-CZ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sp>
          <p:nvSpPr>
            <p:cNvPr id="11" name="TextovéPole 10">
              <a:extLst>
                <a:ext uri="{FF2B5EF4-FFF2-40B4-BE49-F238E27FC236}">
                  <a16:creationId xmlns:a16="http://schemas.microsoft.com/office/drawing/2014/main" id="{33A593C5-019A-D14F-4FF0-5B2E455C3A1E}"/>
                </a:ext>
              </a:extLst>
            </p:cNvPr>
            <p:cNvSpPr txBox="1"/>
            <p:nvPr/>
          </p:nvSpPr>
          <p:spPr>
            <a:xfrm>
              <a:off x="390036" y="3469135"/>
              <a:ext cx="1849036" cy="4514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rtl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b="1">
                  <a:solidFill>
                    <a:schemeClr val="accent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Rozvoj</a:t>
              </a:r>
              <a:b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</a:b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kompetencí.</a:t>
              </a:r>
              <a:endParaRPr lang="cs-CZ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sp>
          <p:nvSpPr>
            <p:cNvPr id="12" name="TextovéPole 11">
              <a:extLst>
                <a:ext uri="{FF2B5EF4-FFF2-40B4-BE49-F238E27FC236}">
                  <a16:creationId xmlns:a16="http://schemas.microsoft.com/office/drawing/2014/main" id="{B4898D81-2C48-CA63-ABE5-600E82C778C9}"/>
                </a:ext>
              </a:extLst>
            </p:cNvPr>
            <p:cNvSpPr txBox="1"/>
            <p:nvPr/>
          </p:nvSpPr>
          <p:spPr>
            <a:xfrm>
              <a:off x="1159859" y="4968828"/>
              <a:ext cx="1849036" cy="4514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rtl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s-CZ" b="1">
                  <a:solidFill>
                    <a:schemeClr val="accent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Výměna</a:t>
              </a: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 postupů</a:t>
              </a:r>
              <a:b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</a:br>
              <a:r>
                <a:rPr lang="cs-CZ">
                  <a:solidFill>
                    <a:schemeClr val="dk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a dobré praxe.</a:t>
              </a:r>
              <a:endParaRPr lang="cs-CZ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</p:grp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DB36CC3-9613-930D-5851-A67947E2E6CC}"/>
              </a:ext>
            </a:extLst>
          </p:cNvPr>
          <p:cNvSpPr txBox="1"/>
          <p:nvPr/>
        </p:nvSpPr>
        <p:spPr>
          <a:xfrm>
            <a:off x="1095007" y="893538"/>
            <a:ext cx="8510372" cy="51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ts val="3600"/>
              </a:lnSpc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2800">
                <a:solidFill>
                  <a:schemeClr val="accent1"/>
                </a:solidFill>
              </a:rPr>
              <a:t>Cíle partnerství pro spolupráci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2A3D293-C947-F3E3-7879-16EF945221EE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473DD9DB-F2B1-091B-B1FA-62BB3FCEFD3D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17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Zástupný text 31">
            <a:extLst>
              <a:ext uri="{FF2B5EF4-FFF2-40B4-BE49-F238E27FC236}">
                <a16:creationId xmlns:a16="http://schemas.microsoft.com/office/drawing/2014/main" id="{C4C11015-5F64-E262-0FC6-60A93BF16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/>
              <a:t>Partnerství pro spolupráci</a:t>
            </a:r>
          </a:p>
        </p:txBody>
      </p:sp>
    </p:spTree>
    <p:extLst>
      <p:ext uri="{BB962C8B-B14F-4D97-AF65-F5344CB8AC3E}">
        <p14:creationId xmlns:p14="http://schemas.microsoft.com/office/powerpoint/2010/main" val="3064125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15B93-9B10-85F0-3CFC-9EAE02C2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Obrázek 28">
            <a:extLst>
              <a:ext uri="{FF2B5EF4-FFF2-40B4-BE49-F238E27FC236}">
                <a16:creationId xmlns:a16="http://schemas.microsoft.com/office/drawing/2014/main" id="{F64E4D8D-5889-8512-04B5-AC7201EE97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rcRect l="20875" t="4724" r="9704" b="4339"/>
          <a:stretch/>
        </p:blipFill>
        <p:spPr>
          <a:xfrm>
            <a:off x="432000" y="0"/>
            <a:ext cx="11760000" cy="6857999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22812251-A596-BFB0-55AE-CE564A6BD12D}"/>
              </a:ext>
            </a:extLst>
          </p:cNvPr>
          <p:cNvSpPr txBox="1"/>
          <p:nvPr/>
        </p:nvSpPr>
        <p:spPr>
          <a:xfrm>
            <a:off x="1095007" y="2050522"/>
            <a:ext cx="4219706" cy="304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cs-CZ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Místní akční skupina svatého Jana s Nepomuku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036E02E-F814-5DF0-5FD9-5A52CDF90FBF}"/>
              </a:ext>
            </a:extLst>
          </p:cNvPr>
          <p:cNvSpPr txBox="1"/>
          <p:nvPr/>
        </p:nvSpPr>
        <p:spPr>
          <a:xfrm>
            <a:off x="979048" y="2795349"/>
            <a:ext cx="5332952" cy="36471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59410" indent="-179705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b="1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Rozpočet: </a:t>
            </a:r>
            <a:r>
              <a:rPr lang="cs-CZ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44 450 eur (</a:t>
            </a:r>
            <a:r>
              <a:rPr lang="cs-CZ" b="0" i="0">
                <a:solidFill>
                  <a:srgbClr val="202124"/>
                </a:solidFill>
                <a:effectLst/>
                <a:latin typeface="Tabac Sans "/>
              </a:rPr>
              <a:t>1 102 468 Kč) 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Zapojené země: </a:t>
            </a:r>
            <a:r>
              <a:rPr lang="cs-CZ" sz="14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  <a:sym typeface="Open Sans"/>
              </a:rPr>
              <a:t>ČR, Chorvatsko, Francie, Slovinsko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400" b="1">
                <a:solidFill>
                  <a:srgbClr val="202124"/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Zaměření: </a:t>
            </a:r>
            <a:r>
              <a:rPr lang="cs-CZ" sz="1400">
                <a:solidFill>
                  <a:srgbClr val="202124"/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Poskytování sociálních služe</a:t>
            </a:r>
            <a:r>
              <a:rPr lang="cs-CZ">
                <a:solidFill>
                  <a:srgbClr val="202124"/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b ve venkovských oblastech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b="1">
                <a:solidFill>
                  <a:srgbClr val="202124"/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Cíl: </a:t>
            </a:r>
            <a:r>
              <a:rPr lang="cs-CZ">
                <a:solidFill>
                  <a:srgbClr val="202124"/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Vzdělávání zastupitelů obcí a poskytovatelů sociálních služeb, aby došlo ke zlepšení přístupu občanů k sociálním službám a dlouhodobému řešení sociálních problémů obcí.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b="1">
                <a:solidFill>
                  <a:srgbClr val="202124"/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Výstupy: </a:t>
            </a:r>
            <a:r>
              <a:rPr lang="cs-CZ">
                <a:solidFill>
                  <a:srgbClr val="202124"/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Návody „Jak poskytovat sociální služby ve venkovských oblastech“, videodokumenty, tištěné brožury, sociální dialog mezi zastupiteli obcí a jejich občany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b="1">
                <a:solidFill>
                  <a:srgbClr val="202124"/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V průběhu projektu: </a:t>
            </a:r>
            <a:r>
              <a:rPr lang="cs-CZ">
                <a:solidFill>
                  <a:srgbClr val="202124"/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Realizace vzdělávacích aktivit, workshopů, školení pracovníků v partnerských zemích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endParaRPr lang="cs-CZ">
              <a:solidFill>
                <a:srgbClr val="202124"/>
              </a:solidFill>
              <a:latin typeface="Tabac Sans "/>
              <a:ea typeface="Tabac Sans" panose="02000000000000000000" pitchFamily="2" charset="-18"/>
              <a:cs typeface="Tabac Sans" panose="02000000000000000000" pitchFamily="2" charset="-18"/>
            </a:endParaRP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endParaRPr lang="cs-CZ" sz="1400">
              <a:solidFill>
                <a:schemeClr val="tx1">
                  <a:lumMod val="85000"/>
                  <a:lumOff val="15000"/>
                </a:schemeClr>
              </a:solidFill>
              <a:latin typeface="Tabac Sans 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556DECF-3B61-616A-78A9-2F60FA1963C5}"/>
              </a:ext>
            </a:extLst>
          </p:cNvPr>
          <p:cNvSpPr txBox="1"/>
          <p:nvPr/>
        </p:nvSpPr>
        <p:spPr>
          <a:xfrm>
            <a:off x="1095007" y="893538"/>
            <a:ext cx="6721868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ts val="3600"/>
              </a:lnSpc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2400" err="1">
                <a:solidFill>
                  <a:schemeClr val="tx2"/>
                </a:solidFill>
              </a:rPr>
              <a:t>Education</a:t>
            </a:r>
            <a:r>
              <a:rPr lang="cs-CZ" sz="2400">
                <a:solidFill>
                  <a:schemeClr val="tx2"/>
                </a:solidFill>
              </a:rPr>
              <a:t> </a:t>
            </a:r>
            <a:r>
              <a:rPr lang="cs-CZ" sz="2400" err="1">
                <a:solidFill>
                  <a:schemeClr val="tx2"/>
                </a:solidFill>
              </a:rPr>
              <a:t>of</a:t>
            </a:r>
            <a:r>
              <a:rPr lang="cs-CZ" sz="2400">
                <a:solidFill>
                  <a:schemeClr val="tx2"/>
                </a:solidFill>
              </a:rPr>
              <a:t> </a:t>
            </a:r>
            <a:r>
              <a:rPr lang="cs-CZ" sz="2400" err="1">
                <a:solidFill>
                  <a:schemeClr val="tx2"/>
                </a:solidFill>
              </a:rPr>
              <a:t>Deseion-Makers</a:t>
            </a:r>
            <a:r>
              <a:rPr lang="cs-CZ" sz="2400">
                <a:solidFill>
                  <a:schemeClr val="tx2"/>
                </a:solidFill>
              </a:rPr>
              <a:t> and </a:t>
            </a:r>
            <a:r>
              <a:rPr lang="cs-CZ" sz="2400" err="1">
                <a:solidFill>
                  <a:schemeClr val="tx2"/>
                </a:solidFill>
              </a:rPr>
              <a:t>Social</a:t>
            </a:r>
            <a:r>
              <a:rPr lang="cs-CZ" sz="2400">
                <a:solidFill>
                  <a:schemeClr val="tx2"/>
                </a:solidFill>
              </a:rPr>
              <a:t> </a:t>
            </a:r>
            <a:r>
              <a:rPr lang="cs-CZ" sz="2400" err="1">
                <a:solidFill>
                  <a:schemeClr val="tx2"/>
                </a:solidFill>
              </a:rPr>
              <a:t>Services</a:t>
            </a:r>
            <a:r>
              <a:rPr lang="cs-CZ" sz="2400">
                <a:solidFill>
                  <a:schemeClr val="tx2"/>
                </a:solidFill>
              </a:rPr>
              <a:t> </a:t>
            </a:r>
            <a:r>
              <a:rPr lang="cs-CZ" sz="2400" err="1">
                <a:solidFill>
                  <a:schemeClr val="tx2"/>
                </a:solidFill>
              </a:rPr>
              <a:t>Providers</a:t>
            </a:r>
            <a:r>
              <a:rPr lang="cs-CZ" sz="2400">
                <a:solidFill>
                  <a:schemeClr val="tx2"/>
                </a:solidFill>
              </a:rPr>
              <a:t> – </a:t>
            </a:r>
            <a:r>
              <a:rPr lang="cs-CZ" sz="2400" err="1">
                <a:solidFill>
                  <a:schemeClr val="tx2"/>
                </a:solidFill>
              </a:rPr>
              <a:t>Quality</a:t>
            </a:r>
            <a:r>
              <a:rPr lang="cs-CZ" sz="2400">
                <a:solidFill>
                  <a:schemeClr val="tx2"/>
                </a:solidFill>
              </a:rPr>
              <a:t> in Care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B9C679C3-B51E-42BB-DA68-1FC78FE9134A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 descr="Obsah obrázku venku, obloha, tráva, strom&#10;&#10;Obsah vygenerovaný umělou inteligencí může být nesprávný.">
            <a:extLst>
              <a:ext uri="{FF2B5EF4-FFF2-40B4-BE49-F238E27FC236}">
                <a16:creationId xmlns:a16="http://schemas.microsoft.com/office/drawing/2014/main" id="{0179E7C4-C68F-FF65-061D-F7D4A82ABB5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099" r="24056"/>
          <a:stretch/>
        </p:blipFill>
        <p:spPr>
          <a:xfrm>
            <a:off x="7784550" y="-1"/>
            <a:ext cx="4407450" cy="6858000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3ED12F9D-F991-5623-F68F-589CD0C729C3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10666C2A-D78F-FB16-5DEA-4C10D9DFB260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18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368071E1-C773-8269-4B52-E1E6BE8B67E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277007" y="924018"/>
            <a:ext cx="1224643" cy="1224643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EF44C58D-CAC1-9D87-0F43-34F42DEF60DA}"/>
              </a:ext>
            </a:extLst>
          </p:cNvPr>
          <p:cNvSpPr txBox="1"/>
          <p:nvPr/>
        </p:nvSpPr>
        <p:spPr>
          <a:xfrm>
            <a:off x="9891339" y="154232"/>
            <a:ext cx="61358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>
                <a:solidFill>
                  <a:schemeClr val="bg1"/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Zdroj: MAS </a:t>
            </a:r>
            <a:r>
              <a:rPr lang="cs-CZ" sz="1400" err="1">
                <a:solidFill>
                  <a:schemeClr val="bg1"/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Nepomucko</a:t>
            </a:r>
            <a:endParaRPr lang="cs-CZ" sz="1400">
              <a:solidFill>
                <a:schemeClr val="bg1"/>
              </a:solidFill>
              <a:latin typeface="Tabac Sans" panose="02000000000000000000" pitchFamily="50" charset="-18"/>
              <a:ea typeface="Tabac Sans" panose="02000000000000000000" pitchFamily="50" charset="-18"/>
              <a:cs typeface="Tabac Sans" panose="020000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9980208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9C440-AF4F-D449-CE48-7736CE68C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AD98B480-51F1-7AAF-D72B-F8ECD4B27401}"/>
              </a:ext>
            </a:extLst>
          </p:cNvPr>
          <p:cNvSpPr/>
          <p:nvPr/>
        </p:nvSpPr>
        <p:spPr>
          <a:xfrm>
            <a:off x="324001" y="324001"/>
            <a:ext cx="11556000" cy="62364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2" name="Obrázek 91">
            <a:extLst>
              <a:ext uri="{FF2B5EF4-FFF2-40B4-BE49-F238E27FC236}">
                <a16:creationId xmlns:a16="http://schemas.microsoft.com/office/drawing/2014/main" id="{BBBF1CEF-15B9-DE2E-6A30-4672D39469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</a:blip>
          <a:srcRect l="16557" t="4724" r="8506" b="4339"/>
          <a:stretch/>
        </p:blipFill>
        <p:spPr>
          <a:xfrm>
            <a:off x="333264" y="325606"/>
            <a:ext cx="11543999" cy="6236456"/>
          </a:xfrm>
          <a:prstGeom prst="rect">
            <a:avLst/>
          </a:prstGeom>
        </p:spPr>
      </p:pic>
      <p:sp>
        <p:nvSpPr>
          <p:cNvPr id="3" name="Zástupný text 13">
            <a:extLst>
              <a:ext uri="{FF2B5EF4-FFF2-40B4-BE49-F238E27FC236}">
                <a16:creationId xmlns:a16="http://schemas.microsoft.com/office/drawing/2014/main" id="{5C482BCB-AC7C-B963-B3DC-B5FD3EB1BA37}"/>
              </a:ext>
            </a:extLst>
          </p:cNvPr>
          <p:cNvSpPr txBox="1">
            <a:spLocks/>
          </p:cNvSpPr>
          <p:nvPr/>
        </p:nvSpPr>
        <p:spPr>
          <a:xfrm>
            <a:off x="1318388" y="3552117"/>
            <a:ext cx="2886325" cy="8102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marR="0" indent="0" algn="l" defTabSz="91437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7200" b="0" i="0" kern="120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cs-CZ" sz="6600">
              <a:solidFill>
                <a:schemeClr val="bg1"/>
              </a:solidFill>
            </a:endParaRPr>
          </a:p>
        </p:txBody>
      </p:sp>
      <p:sp>
        <p:nvSpPr>
          <p:cNvPr id="4" name="Zástupný text 13">
            <a:extLst>
              <a:ext uri="{FF2B5EF4-FFF2-40B4-BE49-F238E27FC236}">
                <a16:creationId xmlns:a16="http://schemas.microsoft.com/office/drawing/2014/main" id="{BF346EB2-6250-628E-D3A4-9DA9C43D6A68}"/>
              </a:ext>
            </a:extLst>
          </p:cNvPr>
          <p:cNvSpPr txBox="1">
            <a:spLocks/>
          </p:cNvSpPr>
          <p:nvPr/>
        </p:nvSpPr>
        <p:spPr>
          <a:xfrm>
            <a:off x="1365821" y="4621179"/>
            <a:ext cx="9425155" cy="810276"/>
          </a:xfrm>
          <a:prstGeom prst="rect">
            <a:avLst/>
          </a:prstGeom>
        </p:spPr>
        <p:txBody>
          <a:bodyPr lIns="0" tIns="0" rIns="0" bIns="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Tx/>
              <a:buNone/>
              <a:defRPr lang="cs-CZ" sz="3800" b="1" i="0" u="none" strike="noStrike" kern="1200" cap="none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4000" b="0" i="0" u="none" strike="noStrike" cap="none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cs-CZ" sz="4800" err="1"/>
              <a:t>Europe</a:t>
            </a:r>
            <a:r>
              <a:rPr lang="cs-CZ" sz="4800"/>
              <a:t> </a:t>
            </a:r>
            <a:r>
              <a:rPr lang="cs-CZ" sz="4800" err="1"/>
              <a:t>Goes</a:t>
            </a:r>
            <a:r>
              <a:rPr lang="cs-CZ" sz="4800"/>
              <a:t> </a:t>
            </a:r>
            <a:r>
              <a:rPr lang="cs-CZ" sz="4800" err="1"/>
              <a:t>Local</a:t>
            </a:r>
            <a:r>
              <a:rPr lang="cs-CZ" sz="4800"/>
              <a:t> 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EA583D25-D035-EBA5-8C5A-B81B545B6F77}"/>
              </a:ext>
            </a:extLst>
          </p:cNvPr>
          <p:cNvCxnSpPr>
            <a:cxnSpLocks/>
          </p:cNvCxnSpPr>
          <p:nvPr/>
        </p:nvCxnSpPr>
        <p:spPr>
          <a:xfrm>
            <a:off x="1365821" y="4471871"/>
            <a:ext cx="7560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bdélník 5">
            <a:extLst>
              <a:ext uri="{FF2B5EF4-FFF2-40B4-BE49-F238E27FC236}">
                <a16:creationId xmlns:a16="http://schemas.microsoft.com/office/drawing/2014/main" id="{4C2BBA2C-8DA8-42C5-4733-5A35AC2D05AC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03872182-3C9F-A857-DD64-59FE1EE19880}"/>
              </a:ext>
            </a:extLst>
          </p:cNvPr>
          <p:cNvSpPr txBox="1"/>
          <p:nvPr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19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C3AFEA4-31BE-7C2B-8B03-4736CE7CB5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03518" y="799226"/>
            <a:ext cx="976651" cy="976651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93" name="Skupina 92" hidden="1">
            <a:extLst>
              <a:ext uri="{FF2B5EF4-FFF2-40B4-BE49-F238E27FC236}">
                <a16:creationId xmlns:a16="http://schemas.microsoft.com/office/drawing/2014/main" id="{F2A7B91F-A739-0E9C-AAA9-0330E304AC0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545635" y="-7184843"/>
            <a:ext cx="21835957" cy="9709225"/>
            <a:chOff x="1545635" y="-7184843"/>
            <a:chExt cx="21835957" cy="9709225"/>
          </a:xfrm>
        </p:grpSpPr>
        <p:pic>
          <p:nvPicPr>
            <p:cNvPr id="94" name="Obrázek 9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951EB6C-7CBF-3727-B95C-957BF4EE226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14705757" y="-1355308"/>
              <a:ext cx="1004640" cy="1004640"/>
            </a:xfrm>
            <a:prstGeom prst="rect">
              <a:avLst/>
            </a:prstGeom>
          </p:spPr>
        </p:pic>
        <p:pic>
          <p:nvPicPr>
            <p:cNvPr id="95" name="Obrázek 9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A7F10E4-681D-52D7-66AA-EC7DD72971D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11042746" y="-1355308"/>
              <a:ext cx="1004640" cy="1004640"/>
            </a:xfrm>
            <a:prstGeom prst="rect">
              <a:avLst/>
            </a:prstGeom>
          </p:spPr>
        </p:pic>
        <p:pic>
          <p:nvPicPr>
            <p:cNvPr id="96" name="Obrázek 9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7FC5C96-3919-AEB7-ED94-BEBDA8C064C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254" t="5955" r="6608" b="5955"/>
            <a:stretch/>
          </p:blipFill>
          <p:spPr>
            <a:xfrm>
              <a:off x="10522135" y="-4145205"/>
              <a:ext cx="1056085" cy="1080000"/>
            </a:xfrm>
            <a:prstGeom prst="rect">
              <a:avLst/>
            </a:prstGeom>
          </p:spPr>
        </p:pic>
        <p:pic>
          <p:nvPicPr>
            <p:cNvPr id="97" name="Obrázek 9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4ACFE23-3632-992A-72D5-5AB6661F102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83" t="5954" r="7204" b="7057"/>
            <a:stretch/>
          </p:blipFill>
          <p:spPr>
            <a:xfrm>
              <a:off x="18659929" y="-2326605"/>
              <a:ext cx="1064358" cy="1066483"/>
            </a:xfrm>
            <a:prstGeom prst="rect">
              <a:avLst/>
            </a:prstGeom>
          </p:spPr>
        </p:pic>
        <p:pic>
          <p:nvPicPr>
            <p:cNvPr id="98" name="Obrázek 9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EFD6696-C988-6961-7D69-F34872AB8A0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11856542" y="-2317515"/>
              <a:ext cx="1077942" cy="1057393"/>
            </a:xfrm>
            <a:prstGeom prst="rect">
              <a:avLst/>
            </a:prstGeom>
          </p:spPr>
        </p:pic>
        <p:pic>
          <p:nvPicPr>
            <p:cNvPr id="99" name="Obrázek 9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8DB7A59-6017-6DFB-0F12-7B51856F0B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13490133" y="-1355308"/>
              <a:ext cx="1004640" cy="1006557"/>
            </a:xfrm>
            <a:prstGeom prst="rect">
              <a:avLst/>
            </a:prstGeom>
          </p:spPr>
        </p:pic>
        <p:pic>
          <p:nvPicPr>
            <p:cNvPr id="100" name="Obrázek 9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437F2A2-D7E8-F47F-4B12-26B0E7EBF79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3476872" y="-3290116"/>
              <a:ext cx="1080000" cy="1080000"/>
            </a:xfrm>
            <a:prstGeom prst="rect">
              <a:avLst/>
            </a:prstGeom>
          </p:spPr>
        </p:pic>
        <p:pic>
          <p:nvPicPr>
            <p:cNvPr id="101" name="Obrázek 10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F794ECB-E10F-ED66-FDF5-4AB313F0D61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2288688" y="-3300593"/>
              <a:ext cx="1080001" cy="1080001"/>
            </a:xfrm>
            <a:prstGeom prst="rect">
              <a:avLst/>
            </a:prstGeom>
          </p:spPr>
        </p:pic>
        <p:pic>
          <p:nvPicPr>
            <p:cNvPr id="102" name="Obrázek 10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4251456-0482-F99A-669C-4D6BE7A628D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0555103" y="-2474704"/>
              <a:ext cx="1080001" cy="1080001"/>
            </a:xfrm>
            <a:prstGeom prst="rect">
              <a:avLst/>
            </a:prstGeom>
          </p:spPr>
        </p:pic>
        <p:pic>
          <p:nvPicPr>
            <p:cNvPr id="103" name="Obrázek 10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A489BD9-60B3-A05E-D751-AB47C69C76E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2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6244402" y="-4010896"/>
              <a:ext cx="1080000" cy="1080000"/>
            </a:xfrm>
            <a:prstGeom prst="rect">
              <a:avLst/>
            </a:prstGeom>
          </p:spPr>
        </p:pic>
        <p:pic>
          <p:nvPicPr>
            <p:cNvPr id="104" name="Obrázek 10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7485106-E21E-E8BF-2459-91EFBC34F5D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129041" y="-3344762"/>
              <a:ext cx="1080000" cy="1080000"/>
            </a:xfrm>
            <a:prstGeom prst="rect">
              <a:avLst/>
            </a:prstGeom>
          </p:spPr>
        </p:pic>
        <p:pic>
          <p:nvPicPr>
            <p:cNvPr id="105" name="Obrázek 10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54D2305-C0ED-9F46-02BC-03FF6DCAB79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14696869" y="-3198847"/>
              <a:ext cx="1052920" cy="1055745"/>
            </a:xfrm>
            <a:prstGeom prst="rect">
              <a:avLst/>
            </a:prstGeom>
          </p:spPr>
        </p:pic>
        <p:pic>
          <p:nvPicPr>
            <p:cNvPr id="106" name="Obrázek 10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2F528FF-A43D-137A-1481-23B5FEFFBFA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534" t="5534" r="6378" b="6378"/>
            <a:stretch/>
          </p:blipFill>
          <p:spPr>
            <a:xfrm>
              <a:off x="20222710" y="-1394703"/>
              <a:ext cx="1079999" cy="1079999"/>
            </a:xfrm>
            <a:prstGeom prst="rect">
              <a:avLst/>
            </a:prstGeom>
          </p:spPr>
        </p:pic>
        <p:pic>
          <p:nvPicPr>
            <p:cNvPr id="107" name="Obrázek 10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ECC0CF0-DDC5-E467-38C9-A807DCE01CE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22" t="5922" r="5990" b="5990"/>
            <a:stretch/>
          </p:blipFill>
          <p:spPr>
            <a:xfrm>
              <a:off x="12956722" y="-4221456"/>
              <a:ext cx="1079999" cy="1079999"/>
            </a:xfrm>
            <a:prstGeom prst="rect">
              <a:avLst/>
            </a:prstGeom>
          </p:spPr>
        </p:pic>
        <p:pic>
          <p:nvPicPr>
            <p:cNvPr id="108" name="Obrázek 10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A103B95-D744-3FC5-7405-0533ABBCF81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15822138" y="-1349527"/>
              <a:ext cx="1044727" cy="1044727"/>
            </a:xfrm>
            <a:prstGeom prst="rect">
              <a:avLst/>
            </a:prstGeom>
          </p:spPr>
        </p:pic>
        <p:pic>
          <p:nvPicPr>
            <p:cNvPr id="109" name="Obrázek 10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06944DE-405B-BDDD-BE8A-D46BB765A82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16932125" y="-3275082"/>
              <a:ext cx="1077942" cy="1079999"/>
            </a:xfrm>
            <a:prstGeom prst="rect">
              <a:avLst/>
            </a:prstGeom>
          </p:spPr>
        </p:pic>
        <p:pic>
          <p:nvPicPr>
            <p:cNvPr id="110" name="Obrázek 10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22B7146-CA30-AFBD-E848-E131DB4C76D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2305430" y="-1391155"/>
              <a:ext cx="1023097" cy="1004640"/>
            </a:xfrm>
            <a:prstGeom prst="rect">
              <a:avLst/>
            </a:prstGeom>
          </p:spPr>
        </p:pic>
        <p:pic>
          <p:nvPicPr>
            <p:cNvPr id="111" name="Obrázek 11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54E641E-F7D1-84E2-50A7-822E816F8D0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8">
              <a:extLst>
                <a:ext uri="{BEBA8EAE-BF5A-486C-A8C5-ECC9F3942E4B}">
                  <a14:imgProps xmlns:a14="http://schemas.microsoft.com/office/drawing/2010/main">
                    <a14:imgLayer r:embed="rId3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71" t="5997" r="6609" b="5914"/>
            <a:stretch/>
          </p:blipFill>
          <p:spPr>
            <a:xfrm>
              <a:off x="17450963" y="-4098895"/>
              <a:ext cx="1077942" cy="1079999"/>
            </a:xfrm>
            <a:prstGeom prst="rect">
              <a:avLst/>
            </a:prstGeom>
          </p:spPr>
        </p:pic>
        <p:pic>
          <p:nvPicPr>
            <p:cNvPr id="112" name="Obrázek 11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42A0F09-5E9A-A152-EB27-8E94E79DC55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62" t="5955" r="6418" b="5955"/>
            <a:stretch/>
          </p:blipFill>
          <p:spPr>
            <a:xfrm>
              <a:off x="14018104" y="-4144924"/>
              <a:ext cx="1077942" cy="1079999"/>
            </a:xfrm>
            <a:prstGeom prst="rect">
              <a:avLst/>
            </a:prstGeom>
          </p:spPr>
        </p:pic>
        <p:pic>
          <p:nvPicPr>
            <p:cNvPr id="113" name="Obrázek 11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BCB6646-9A19-0619-44B9-50D6E63F281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18022196" y="-3196345"/>
              <a:ext cx="1077942" cy="1080001"/>
            </a:xfrm>
            <a:prstGeom prst="rect">
              <a:avLst/>
            </a:prstGeom>
          </p:spPr>
        </p:pic>
        <p:pic>
          <p:nvPicPr>
            <p:cNvPr id="114" name="Obrázek 11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1A59BEA-F6E4-F79B-1FA4-77A7048D708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4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21359543" y="-3287792"/>
              <a:ext cx="1077942" cy="1079999"/>
            </a:xfrm>
            <a:prstGeom prst="rect">
              <a:avLst/>
            </a:prstGeom>
          </p:spPr>
        </p:pic>
        <p:pic>
          <p:nvPicPr>
            <p:cNvPr id="115" name="Obrázek 11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8B3E44F-21B2-833B-EDA1-62741739384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6">
              <a:extLst>
                <a:ext uri="{BEBA8EAE-BF5A-486C-A8C5-ECC9F3942E4B}">
                  <a14:imgProps xmlns:a14="http://schemas.microsoft.com/office/drawing/2010/main">
                    <a14:imgLayer r:embed="rId4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640" t="6843" r="7897" b="7843"/>
            <a:stretch/>
          </p:blipFill>
          <p:spPr>
            <a:xfrm>
              <a:off x="21247164" y="-1426920"/>
              <a:ext cx="1035541" cy="1045964"/>
            </a:xfrm>
            <a:prstGeom prst="rect">
              <a:avLst/>
            </a:prstGeom>
          </p:spPr>
        </p:pic>
        <p:pic>
          <p:nvPicPr>
            <p:cNvPr id="116" name="Obrázek 11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46ED61F-E01F-A910-7D54-2EA66864AEE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8">
              <a:extLst>
                <a:ext uri="{BEBA8EAE-BF5A-486C-A8C5-ECC9F3942E4B}">
                  <a14:imgProps xmlns:a14="http://schemas.microsoft.com/office/drawing/2010/main">
                    <a14:imgLayer r:embed="rId4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91" t="5955" r="5855" b="5955"/>
            <a:stretch/>
          </p:blipFill>
          <p:spPr>
            <a:xfrm>
              <a:off x="19219599" y="-1422819"/>
              <a:ext cx="1084476" cy="1080000"/>
            </a:xfrm>
            <a:prstGeom prst="rect">
              <a:avLst/>
            </a:prstGeom>
          </p:spPr>
        </p:pic>
        <p:pic>
          <p:nvPicPr>
            <p:cNvPr id="117" name="Obrázek 11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E165506-5BC7-2139-8659-CDFBBEC11C0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16885223" y="-1392988"/>
              <a:ext cx="1076972" cy="1079999"/>
            </a:xfrm>
            <a:prstGeom prst="rect">
              <a:avLst/>
            </a:prstGeom>
          </p:spPr>
        </p:pic>
        <p:pic>
          <p:nvPicPr>
            <p:cNvPr id="118" name="Obrázek 11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7B3829F-19EF-03E7-B923-BA9E1A94FD7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2998252" y="-2359433"/>
              <a:ext cx="1050721" cy="1079999"/>
            </a:xfrm>
            <a:prstGeom prst="rect">
              <a:avLst/>
            </a:prstGeom>
          </p:spPr>
        </p:pic>
        <p:pic>
          <p:nvPicPr>
            <p:cNvPr id="119" name="Obrázek 11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7543FC4-D6D0-00F0-6CA7-8271F2C77BE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4">
              <a:extLst>
                <a:ext uri="{BEBA8EAE-BF5A-486C-A8C5-ECC9F3942E4B}">
                  <a14:imgProps xmlns:a14="http://schemas.microsoft.com/office/drawing/2010/main">
                    <a14:imgLayer r:embed="rId5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886" t="5489" r="5660" b="6423"/>
            <a:stretch/>
          </p:blipFill>
          <p:spPr>
            <a:xfrm>
              <a:off x="17554767" y="-2296193"/>
              <a:ext cx="1084476" cy="1080000"/>
            </a:xfrm>
            <a:prstGeom prst="rect">
              <a:avLst/>
            </a:prstGeom>
          </p:spPr>
        </p:pic>
        <p:pic>
          <p:nvPicPr>
            <p:cNvPr id="120" name="Obrázek 11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C208135-3F34-731D-07FA-1A587F43288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6">
              <a:extLst>
                <a:ext uri="{BEBA8EAE-BF5A-486C-A8C5-ECC9F3942E4B}">
                  <a14:imgProps xmlns:a14="http://schemas.microsoft.com/office/drawing/2010/main">
                    <a14:imgLayer r:embed="rId5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5204768" y="-4038646"/>
              <a:ext cx="1080000" cy="1079999"/>
            </a:xfrm>
            <a:prstGeom prst="rect">
              <a:avLst/>
            </a:prstGeom>
          </p:spPr>
        </p:pic>
        <p:pic>
          <p:nvPicPr>
            <p:cNvPr id="121" name="Obrázek 12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0014185-A635-BABA-537B-D478473D4A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5170397" y="-2353802"/>
              <a:ext cx="1080000" cy="1079999"/>
            </a:xfrm>
            <a:prstGeom prst="rect">
              <a:avLst/>
            </a:prstGeom>
          </p:spPr>
        </p:pic>
        <p:pic>
          <p:nvPicPr>
            <p:cNvPr id="122" name="Obrázek 12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8F129D7-CBD9-DBC0-D47E-5CEC6DD6547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0">
              <a:extLst>
                <a:ext uri="{BEBA8EAE-BF5A-486C-A8C5-ECC9F3942E4B}">
                  <a14:imgProps xmlns:a14="http://schemas.microsoft.com/office/drawing/2010/main">
                    <a14:imgLayer r:embed="rId6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8491047" y="-4145205"/>
              <a:ext cx="1080000" cy="1080000"/>
            </a:xfrm>
            <a:prstGeom prst="rect">
              <a:avLst/>
            </a:prstGeom>
          </p:spPr>
        </p:pic>
        <p:pic>
          <p:nvPicPr>
            <p:cNvPr id="123" name="Obrázek 12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1AB9FC2-4E03-0428-EAAF-D0EAF248BA9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2">
              <a:extLst>
                <a:ext uri="{BEBA8EAE-BF5A-486C-A8C5-ECC9F3942E4B}">
                  <a14:imgProps xmlns:a14="http://schemas.microsoft.com/office/drawing/2010/main">
                    <a14:imgLayer r:embed="rId6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9602867" y="-4213607"/>
              <a:ext cx="1080000" cy="1080000"/>
            </a:xfrm>
            <a:prstGeom prst="rect">
              <a:avLst/>
            </a:prstGeom>
          </p:spPr>
        </p:pic>
        <p:pic>
          <p:nvPicPr>
            <p:cNvPr id="124" name="Obrázek 12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FE119FE-F69C-5FC9-3738-78349C5F37E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4">
              <a:extLst>
                <a:ext uri="{BEBA8EAE-BF5A-486C-A8C5-ECC9F3942E4B}">
                  <a14:imgProps xmlns:a14="http://schemas.microsoft.com/office/drawing/2010/main">
                    <a14:imgLayer r:embed="rId6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801132" y="-2386391"/>
              <a:ext cx="1080000" cy="1080000"/>
            </a:xfrm>
            <a:prstGeom prst="rect">
              <a:avLst/>
            </a:prstGeom>
          </p:spPr>
        </p:pic>
        <p:pic>
          <p:nvPicPr>
            <p:cNvPr id="125" name="Obrázek 12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6D3B4C2-7068-1125-2B85-9DAFDC2EB64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6">
              <a:extLst>
                <a:ext uri="{BEBA8EAE-BF5A-486C-A8C5-ECC9F3942E4B}">
                  <a14:imgProps xmlns:a14="http://schemas.microsoft.com/office/drawing/2010/main">
                    <a14:imgLayer r:embed="rId6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8083638" y="-1384800"/>
              <a:ext cx="1080000" cy="1080000"/>
            </a:xfrm>
            <a:prstGeom prst="rect">
              <a:avLst/>
            </a:prstGeom>
          </p:spPr>
        </p:pic>
        <p:pic>
          <p:nvPicPr>
            <p:cNvPr id="126" name="Obrázek 12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1743817-3C91-34CA-9A12-7BBD063EDAE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4031009" y="-2357603"/>
              <a:ext cx="1080001" cy="1080000"/>
            </a:xfrm>
            <a:prstGeom prst="rect">
              <a:avLst/>
            </a:prstGeom>
          </p:spPr>
        </p:pic>
        <p:pic>
          <p:nvPicPr>
            <p:cNvPr id="127" name="Obrázek 12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09B91F7-28DF-FEAF-46F4-5FECEFC6294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0">
              <a:extLst>
                <a:ext uri="{BEBA8EAE-BF5A-486C-A8C5-ECC9F3942E4B}">
                  <a14:imgProps xmlns:a14="http://schemas.microsoft.com/office/drawing/2010/main">
                    <a14:imgLayer r:embed="rId7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696993" y="-4208203"/>
              <a:ext cx="1080001" cy="1080000"/>
            </a:xfrm>
            <a:prstGeom prst="rect">
              <a:avLst/>
            </a:prstGeom>
          </p:spPr>
        </p:pic>
        <p:pic>
          <p:nvPicPr>
            <p:cNvPr id="128" name="Obrázek 12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8A45EAD-32DC-240B-95FA-9DF75F26488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6326634" y="-2362437"/>
              <a:ext cx="1080000" cy="1080000"/>
            </a:xfrm>
            <a:prstGeom prst="rect">
              <a:avLst/>
            </a:prstGeom>
          </p:spPr>
        </p:pic>
        <p:pic>
          <p:nvPicPr>
            <p:cNvPr id="129" name="Obrázek 12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31FF5A7-A51F-93E5-C3D8-225E127880D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4">
              <a:extLst>
                <a:ext uri="{BEBA8EAE-BF5A-486C-A8C5-ECC9F3942E4B}">
                  <a14:imgProps xmlns:a14="http://schemas.microsoft.com/office/drawing/2010/main">
                    <a14:imgLayer r:embed="rId7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15" t="5955" r="5997" b="5955"/>
            <a:stretch/>
          </p:blipFill>
          <p:spPr>
            <a:xfrm>
              <a:off x="19823049" y="-2369151"/>
              <a:ext cx="1080000" cy="1080000"/>
            </a:xfrm>
            <a:prstGeom prst="rect">
              <a:avLst/>
            </a:prstGeom>
          </p:spPr>
        </p:pic>
        <p:pic>
          <p:nvPicPr>
            <p:cNvPr id="130" name="Obrázek 12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C09CEBF-DD8A-FE5E-D654-B555C56DCEC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6">
              <a:extLst>
                <a:ext uri="{BEBA8EAE-BF5A-486C-A8C5-ECC9F3942E4B}">
                  <a14:imgProps xmlns:a14="http://schemas.microsoft.com/office/drawing/2010/main">
                    <a14:imgLayer r:embed="rId7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9146373" y="-3211652"/>
              <a:ext cx="1080000" cy="1080000"/>
            </a:xfrm>
            <a:prstGeom prst="rect">
              <a:avLst/>
            </a:prstGeom>
          </p:spPr>
        </p:pic>
        <p:pic>
          <p:nvPicPr>
            <p:cNvPr id="131" name="Obrázek 13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65E9A1D-C1C2-B7FD-8179-6F3D4432F74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8">
              <a:extLst>
                <a:ext uri="{BEBA8EAE-BF5A-486C-A8C5-ECC9F3942E4B}">
                  <a14:imgProps xmlns:a14="http://schemas.microsoft.com/office/drawing/2010/main">
                    <a14:imgLayer r:embed="rId7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0830106" y="-2341036"/>
              <a:ext cx="1080001" cy="1080001"/>
            </a:xfrm>
            <a:prstGeom prst="rect">
              <a:avLst/>
            </a:prstGeom>
          </p:spPr>
        </p:pic>
        <p:pic>
          <p:nvPicPr>
            <p:cNvPr id="132" name="Obrázek 13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E9E3AAD-1622-B73B-9492-06DAD652C13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0">
              <a:extLst>
                <a:ext uri="{BEBA8EAE-BF5A-486C-A8C5-ECC9F3942E4B}">
                  <a14:imgProps xmlns:a14="http://schemas.microsoft.com/office/drawing/2010/main">
                    <a14:imgLayer r:embed="rId8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0298007" y="-3260416"/>
              <a:ext cx="1080001" cy="1080001"/>
            </a:xfrm>
            <a:prstGeom prst="rect">
              <a:avLst/>
            </a:prstGeom>
          </p:spPr>
        </p:pic>
        <p:pic>
          <p:nvPicPr>
            <p:cNvPr id="133" name="Obrázek 13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AE2E527-09C7-905E-FB17-C1F5ACE55C6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5743942" y="-3210975"/>
              <a:ext cx="1050721" cy="1079999"/>
            </a:xfrm>
            <a:prstGeom prst="rect">
              <a:avLst/>
            </a:prstGeom>
          </p:spPr>
        </p:pic>
        <p:pic>
          <p:nvPicPr>
            <p:cNvPr id="134" name="Obrázek 13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BAF8BD6-4FD2-DA7B-8B90-E56EF298DC5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20639387" y="-4221456"/>
              <a:ext cx="1080000" cy="1079999"/>
            </a:xfrm>
            <a:prstGeom prst="rect">
              <a:avLst/>
            </a:prstGeom>
          </p:spPr>
        </p:pic>
        <p:pic>
          <p:nvPicPr>
            <p:cNvPr id="135" name="Obrázek 13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A3CC958-7DBF-FF7E-3047-333A6E578B8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658368" y="-4229306"/>
              <a:ext cx="1080000" cy="1080000"/>
            </a:xfrm>
            <a:prstGeom prst="rect">
              <a:avLst/>
            </a:prstGeom>
          </p:spPr>
        </p:pic>
        <p:pic>
          <p:nvPicPr>
            <p:cNvPr id="136" name="Obrázek 13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B499012-85CE-D676-99A1-2D64B19F11C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13660170" y="-5049436"/>
              <a:ext cx="1004640" cy="1004640"/>
            </a:xfrm>
            <a:prstGeom prst="rect">
              <a:avLst/>
            </a:prstGeom>
          </p:spPr>
        </p:pic>
        <p:pic>
          <p:nvPicPr>
            <p:cNvPr id="137" name="Obrázek 13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C9227AA-9CB3-B4E8-134C-8A93C995616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9997159" y="-5049436"/>
              <a:ext cx="1004640" cy="1004640"/>
            </a:xfrm>
            <a:prstGeom prst="rect">
              <a:avLst/>
            </a:prstGeom>
          </p:spPr>
        </p:pic>
        <p:pic>
          <p:nvPicPr>
            <p:cNvPr id="138" name="Obrázek 13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EE2950E-FFB3-E5AA-895A-06D67D7BBCB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83" t="5954" r="7204" b="7057"/>
            <a:stretch/>
          </p:blipFill>
          <p:spPr>
            <a:xfrm>
              <a:off x="17614342" y="-6020733"/>
              <a:ext cx="1064358" cy="1066483"/>
            </a:xfrm>
            <a:prstGeom prst="rect">
              <a:avLst/>
            </a:prstGeom>
          </p:spPr>
        </p:pic>
        <p:pic>
          <p:nvPicPr>
            <p:cNvPr id="139" name="Obrázek 13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9291217-F518-6516-7C5C-41480BA73FD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10810955" y="-6011643"/>
              <a:ext cx="1077942" cy="1057393"/>
            </a:xfrm>
            <a:prstGeom prst="rect">
              <a:avLst/>
            </a:prstGeom>
          </p:spPr>
        </p:pic>
        <p:pic>
          <p:nvPicPr>
            <p:cNvPr id="140" name="Obrázek 13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7262BEC-179A-A040-AA0F-48BFEB3468A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12444546" y="-5049436"/>
              <a:ext cx="1004640" cy="1006557"/>
            </a:xfrm>
            <a:prstGeom prst="rect">
              <a:avLst/>
            </a:prstGeom>
          </p:spPr>
        </p:pic>
        <p:pic>
          <p:nvPicPr>
            <p:cNvPr id="141" name="Obrázek 14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F7C201F-4A20-36A3-64A6-45F66AC1BF4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2431285" y="-6984244"/>
              <a:ext cx="1080000" cy="1080000"/>
            </a:xfrm>
            <a:prstGeom prst="rect">
              <a:avLst/>
            </a:prstGeom>
          </p:spPr>
        </p:pic>
        <p:pic>
          <p:nvPicPr>
            <p:cNvPr id="142" name="Obrázek 14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F5AC2DB-79E5-73A9-4296-6159395EC1D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243101" y="-6994721"/>
              <a:ext cx="1080001" cy="1080001"/>
            </a:xfrm>
            <a:prstGeom prst="rect">
              <a:avLst/>
            </a:prstGeom>
          </p:spPr>
        </p:pic>
        <p:pic>
          <p:nvPicPr>
            <p:cNvPr id="143" name="Obrázek 14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5B88F2F-CE64-065E-18D3-BFF672B66AF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9509516" y="-6168832"/>
              <a:ext cx="1080001" cy="1080001"/>
            </a:xfrm>
            <a:prstGeom prst="rect">
              <a:avLst/>
            </a:prstGeom>
          </p:spPr>
        </p:pic>
        <p:pic>
          <p:nvPicPr>
            <p:cNvPr id="144" name="Obrázek 14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9558E68-614E-9B13-CCF4-BF019B95924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0083454" y="-7038890"/>
              <a:ext cx="1080000" cy="1080000"/>
            </a:xfrm>
            <a:prstGeom prst="rect">
              <a:avLst/>
            </a:prstGeom>
          </p:spPr>
        </p:pic>
        <p:pic>
          <p:nvPicPr>
            <p:cNvPr id="145" name="Obrázek 14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283F746-9EE9-04F5-A894-C739C4C2BAF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13651282" y="-6892975"/>
              <a:ext cx="1052920" cy="1055745"/>
            </a:xfrm>
            <a:prstGeom prst="rect">
              <a:avLst/>
            </a:prstGeom>
          </p:spPr>
        </p:pic>
        <p:pic>
          <p:nvPicPr>
            <p:cNvPr id="146" name="Obrázek 14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6053AEA-D87A-02A3-13FA-150127ABD1D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534" t="5534" r="6378" b="6378"/>
            <a:stretch/>
          </p:blipFill>
          <p:spPr>
            <a:xfrm>
              <a:off x="19177123" y="-5088831"/>
              <a:ext cx="1079999" cy="1079999"/>
            </a:xfrm>
            <a:prstGeom prst="rect">
              <a:avLst/>
            </a:prstGeom>
          </p:spPr>
        </p:pic>
        <p:pic>
          <p:nvPicPr>
            <p:cNvPr id="147" name="Obrázek 14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CD8F675-4AA0-C8D1-1BCE-94E2B6D1185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14776551" y="-5043655"/>
              <a:ext cx="1044727" cy="1044727"/>
            </a:xfrm>
            <a:prstGeom prst="rect">
              <a:avLst/>
            </a:prstGeom>
          </p:spPr>
        </p:pic>
        <p:pic>
          <p:nvPicPr>
            <p:cNvPr id="148" name="Obrázek 14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CB72FFB-3345-404C-EA93-FE6267BF56E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15886538" y="-6969210"/>
              <a:ext cx="1077942" cy="1079999"/>
            </a:xfrm>
            <a:prstGeom prst="rect">
              <a:avLst/>
            </a:prstGeom>
          </p:spPr>
        </p:pic>
        <p:pic>
          <p:nvPicPr>
            <p:cNvPr id="149" name="Obrázek 14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621880A-F4A9-43FB-3D3D-7C9D30A977B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1259843" y="-5085283"/>
              <a:ext cx="1023097" cy="1004640"/>
            </a:xfrm>
            <a:prstGeom prst="rect">
              <a:avLst/>
            </a:prstGeom>
          </p:spPr>
        </p:pic>
        <p:pic>
          <p:nvPicPr>
            <p:cNvPr id="150" name="Obrázek 14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75C4D14-B6C5-4274-EBA2-A644AC586FC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16976609" y="-6890473"/>
              <a:ext cx="1077942" cy="1080001"/>
            </a:xfrm>
            <a:prstGeom prst="rect">
              <a:avLst/>
            </a:prstGeom>
          </p:spPr>
        </p:pic>
        <p:pic>
          <p:nvPicPr>
            <p:cNvPr id="151" name="Obrázek 15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8A66FAA-0075-436A-D070-7B917563976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4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20313956" y="-6981920"/>
              <a:ext cx="1077942" cy="1079999"/>
            </a:xfrm>
            <a:prstGeom prst="rect">
              <a:avLst/>
            </a:prstGeom>
          </p:spPr>
        </p:pic>
        <p:pic>
          <p:nvPicPr>
            <p:cNvPr id="152" name="Obrázek 15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CA55C42-37B8-2895-E6EB-809FCAB942B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6">
              <a:extLst>
                <a:ext uri="{BEBA8EAE-BF5A-486C-A8C5-ECC9F3942E4B}">
                  <a14:imgProps xmlns:a14="http://schemas.microsoft.com/office/drawing/2010/main">
                    <a14:imgLayer r:embed="rId4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640" t="6843" r="7897" b="7843"/>
            <a:stretch/>
          </p:blipFill>
          <p:spPr>
            <a:xfrm>
              <a:off x="20201577" y="-5121048"/>
              <a:ext cx="1035541" cy="1045964"/>
            </a:xfrm>
            <a:prstGeom prst="rect">
              <a:avLst/>
            </a:prstGeom>
          </p:spPr>
        </p:pic>
        <p:pic>
          <p:nvPicPr>
            <p:cNvPr id="153" name="Obrázek 15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5F61100-1ABD-D237-A13B-1981094597E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8">
              <a:extLst>
                <a:ext uri="{BEBA8EAE-BF5A-486C-A8C5-ECC9F3942E4B}">
                  <a14:imgProps xmlns:a14="http://schemas.microsoft.com/office/drawing/2010/main">
                    <a14:imgLayer r:embed="rId4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91" t="5955" r="5855" b="5955"/>
            <a:stretch/>
          </p:blipFill>
          <p:spPr>
            <a:xfrm>
              <a:off x="18174012" y="-5116947"/>
              <a:ext cx="1084476" cy="1080000"/>
            </a:xfrm>
            <a:prstGeom prst="rect">
              <a:avLst/>
            </a:prstGeom>
          </p:spPr>
        </p:pic>
        <p:pic>
          <p:nvPicPr>
            <p:cNvPr id="154" name="Obrázek 15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ED6D820-2B87-A8D5-4A7F-EB4AE38D4BC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15839636" y="-5087116"/>
              <a:ext cx="1076972" cy="1079999"/>
            </a:xfrm>
            <a:prstGeom prst="rect">
              <a:avLst/>
            </a:prstGeom>
          </p:spPr>
        </p:pic>
        <p:pic>
          <p:nvPicPr>
            <p:cNvPr id="155" name="Obrázek 15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3F9FFA6-C6CD-D52C-0349-FE4DD6EF128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1952665" y="-6053561"/>
              <a:ext cx="1050721" cy="1079999"/>
            </a:xfrm>
            <a:prstGeom prst="rect">
              <a:avLst/>
            </a:prstGeom>
          </p:spPr>
        </p:pic>
        <p:pic>
          <p:nvPicPr>
            <p:cNvPr id="156" name="Obrázek 15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F74D085-5B2E-E55B-BDDA-6567F454C66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4">
              <a:extLst>
                <a:ext uri="{BEBA8EAE-BF5A-486C-A8C5-ECC9F3942E4B}">
                  <a14:imgProps xmlns:a14="http://schemas.microsoft.com/office/drawing/2010/main">
                    <a14:imgLayer r:embed="rId5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886" t="5489" r="5660" b="6423"/>
            <a:stretch/>
          </p:blipFill>
          <p:spPr>
            <a:xfrm>
              <a:off x="16509180" y="-5990321"/>
              <a:ext cx="1084476" cy="1080000"/>
            </a:xfrm>
            <a:prstGeom prst="rect">
              <a:avLst/>
            </a:prstGeom>
          </p:spPr>
        </p:pic>
        <p:pic>
          <p:nvPicPr>
            <p:cNvPr id="157" name="Obrázek 15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E389FEF-9675-1BA7-C378-C200F9E618B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4124810" y="-6047930"/>
              <a:ext cx="1080000" cy="1079999"/>
            </a:xfrm>
            <a:prstGeom prst="rect">
              <a:avLst/>
            </a:prstGeom>
          </p:spPr>
        </p:pic>
        <p:pic>
          <p:nvPicPr>
            <p:cNvPr id="158" name="Obrázek 15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E5AF114-B7DF-E100-0664-E79FA286F99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6">
              <a:extLst>
                <a:ext uri="{BEBA8EAE-BF5A-486C-A8C5-ECC9F3942E4B}">
                  <a14:imgProps xmlns:a14="http://schemas.microsoft.com/office/drawing/2010/main">
                    <a14:imgLayer r:embed="rId6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7038051" y="-5078928"/>
              <a:ext cx="1080000" cy="1080000"/>
            </a:xfrm>
            <a:prstGeom prst="rect">
              <a:avLst/>
            </a:prstGeom>
          </p:spPr>
        </p:pic>
        <p:pic>
          <p:nvPicPr>
            <p:cNvPr id="159" name="Obrázek 15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F84B693-D1AB-2AE8-86A8-98CCA2A3D7A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2985422" y="-6051731"/>
              <a:ext cx="1080001" cy="1080000"/>
            </a:xfrm>
            <a:prstGeom prst="rect">
              <a:avLst/>
            </a:prstGeom>
          </p:spPr>
        </p:pic>
        <p:pic>
          <p:nvPicPr>
            <p:cNvPr id="160" name="Obrázek 15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0862D71-4E9F-CCF1-92BF-A2818B752C5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5281047" y="-6056565"/>
              <a:ext cx="1080000" cy="1080000"/>
            </a:xfrm>
            <a:prstGeom prst="rect">
              <a:avLst/>
            </a:prstGeom>
          </p:spPr>
        </p:pic>
        <p:pic>
          <p:nvPicPr>
            <p:cNvPr id="161" name="Obrázek 16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3A301C0-8485-19E2-926A-87BD22C959D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4">
              <a:extLst>
                <a:ext uri="{BEBA8EAE-BF5A-486C-A8C5-ECC9F3942E4B}">
                  <a14:imgProps xmlns:a14="http://schemas.microsoft.com/office/drawing/2010/main">
                    <a14:imgLayer r:embed="rId7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15" t="5955" r="5997" b="5955"/>
            <a:stretch/>
          </p:blipFill>
          <p:spPr>
            <a:xfrm>
              <a:off x="18777462" y="-6063279"/>
              <a:ext cx="1080000" cy="1080000"/>
            </a:xfrm>
            <a:prstGeom prst="rect">
              <a:avLst/>
            </a:prstGeom>
          </p:spPr>
        </p:pic>
        <p:pic>
          <p:nvPicPr>
            <p:cNvPr id="162" name="Obrázek 16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9AFEAF1-A4D4-6397-F82E-664F2F99827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6">
              <a:extLst>
                <a:ext uri="{BEBA8EAE-BF5A-486C-A8C5-ECC9F3942E4B}">
                  <a14:imgProps xmlns:a14="http://schemas.microsoft.com/office/drawing/2010/main">
                    <a14:imgLayer r:embed="rId7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8100786" y="-6905780"/>
              <a:ext cx="1080000" cy="1080000"/>
            </a:xfrm>
            <a:prstGeom prst="rect">
              <a:avLst/>
            </a:prstGeom>
          </p:spPr>
        </p:pic>
        <p:pic>
          <p:nvPicPr>
            <p:cNvPr id="163" name="Obrázek 16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7FE860B-4BC9-F4FB-5EAB-48B6E6090CF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8">
              <a:extLst>
                <a:ext uri="{BEBA8EAE-BF5A-486C-A8C5-ECC9F3942E4B}">
                  <a14:imgProps xmlns:a14="http://schemas.microsoft.com/office/drawing/2010/main">
                    <a14:imgLayer r:embed="rId7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9784519" y="-6035164"/>
              <a:ext cx="1080001" cy="1080001"/>
            </a:xfrm>
            <a:prstGeom prst="rect">
              <a:avLst/>
            </a:prstGeom>
          </p:spPr>
        </p:pic>
        <p:pic>
          <p:nvPicPr>
            <p:cNvPr id="164" name="Obrázek 16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667272B-8A16-3E1F-4A61-BC73426C493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0">
              <a:extLst>
                <a:ext uri="{BEBA8EAE-BF5A-486C-A8C5-ECC9F3942E4B}">
                  <a14:imgProps xmlns:a14="http://schemas.microsoft.com/office/drawing/2010/main">
                    <a14:imgLayer r:embed="rId8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9252420" y="-6954544"/>
              <a:ext cx="1080001" cy="1080001"/>
            </a:xfrm>
            <a:prstGeom prst="rect">
              <a:avLst/>
            </a:prstGeom>
          </p:spPr>
        </p:pic>
        <p:pic>
          <p:nvPicPr>
            <p:cNvPr id="165" name="Obrázek 16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8187AB6-D4C2-C346-38A5-FE4C58FC59B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4698355" y="-6905103"/>
              <a:ext cx="1050721" cy="1079999"/>
            </a:xfrm>
            <a:prstGeom prst="rect">
              <a:avLst/>
            </a:prstGeom>
          </p:spPr>
        </p:pic>
        <p:pic>
          <p:nvPicPr>
            <p:cNvPr id="166" name="Obrázek 16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37BAE77-4378-19DD-5C85-FA783A4A9CA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0791300" y="-6027646"/>
              <a:ext cx="1080000" cy="1080000"/>
            </a:xfrm>
            <a:prstGeom prst="rect">
              <a:avLst/>
            </a:prstGeom>
          </p:spPr>
        </p:pic>
        <p:pic>
          <p:nvPicPr>
            <p:cNvPr id="167" name="Obrázek 16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5DF2804-82CD-485F-7021-1173A4A1941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6">
              <a:extLst>
                <a:ext uri="{BEBA8EAE-BF5A-486C-A8C5-ECC9F3942E4B}">
                  <a14:imgProps xmlns:a14="http://schemas.microsoft.com/office/drawing/2010/main">
                    <a14:imgLayer r:embed="rId5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21184001" y="-5106848"/>
              <a:ext cx="1080000" cy="1079999"/>
            </a:xfrm>
            <a:prstGeom prst="rect">
              <a:avLst/>
            </a:prstGeom>
          </p:spPr>
        </p:pic>
        <p:pic>
          <p:nvPicPr>
            <p:cNvPr id="168" name="Obrázek 16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1CD47C7-1AE1-9D7B-3A8E-270D73F6A53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179386" y="-6984244"/>
              <a:ext cx="1080001" cy="1080000"/>
            </a:xfrm>
            <a:prstGeom prst="rect">
              <a:avLst/>
            </a:prstGeom>
          </p:spPr>
        </p:pic>
        <p:pic>
          <p:nvPicPr>
            <p:cNvPr id="169" name="Obrázek 16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541B8F6-B0D5-A691-6568-944D30A4695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21861963" y="-6079925"/>
              <a:ext cx="1004640" cy="1004640"/>
            </a:xfrm>
            <a:prstGeom prst="rect">
              <a:avLst/>
            </a:prstGeom>
          </p:spPr>
        </p:pic>
        <p:pic>
          <p:nvPicPr>
            <p:cNvPr id="170" name="Obrázek 16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31A25DF-EACC-381D-3762-86C17586390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15206217" y="1473874"/>
              <a:ext cx="1004640" cy="1004640"/>
            </a:xfrm>
            <a:prstGeom prst="rect">
              <a:avLst/>
            </a:prstGeom>
          </p:spPr>
        </p:pic>
        <p:pic>
          <p:nvPicPr>
            <p:cNvPr id="171" name="Obrázek 17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A33908A-1E4A-E5D2-7CBA-643AC3D47BB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11630166" y="1414478"/>
              <a:ext cx="1004640" cy="1004640"/>
            </a:xfrm>
            <a:prstGeom prst="rect">
              <a:avLst/>
            </a:prstGeom>
          </p:spPr>
        </p:pic>
        <p:pic>
          <p:nvPicPr>
            <p:cNvPr id="172" name="Obrázek 17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714B770-74A2-31B5-8DB8-8932A736C20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83" t="5954" r="7204" b="7057"/>
            <a:stretch/>
          </p:blipFill>
          <p:spPr>
            <a:xfrm>
              <a:off x="19160389" y="502577"/>
              <a:ext cx="1064358" cy="1066483"/>
            </a:xfrm>
            <a:prstGeom prst="rect">
              <a:avLst/>
            </a:prstGeom>
          </p:spPr>
        </p:pic>
        <p:pic>
          <p:nvPicPr>
            <p:cNvPr id="173" name="Obrázek 17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99C474A-8387-EF7B-8AC1-DF5E7D5EA50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12357002" y="511667"/>
              <a:ext cx="1077942" cy="1057393"/>
            </a:xfrm>
            <a:prstGeom prst="rect">
              <a:avLst/>
            </a:prstGeom>
          </p:spPr>
        </p:pic>
        <p:pic>
          <p:nvPicPr>
            <p:cNvPr id="174" name="Obrázek 17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6BE0B43-5866-8261-B916-932F3578D95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13990593" y="1473874"/>
              <a:ext cx="1004640" cy="1006557"/>
            </a:xfrm>
            <a:prstGeom prst="rect">
              <a:avLst/>
            </a:prstGeom>
          </p:spPr>
        </p:pic>
        <p:pic>
          <p:nvPicPr>
            <p:cNvPr id="175" name="Obrázek 17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085EA53-C5C4-399C-FAF7-2EC406BC004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3977332" y="-460934"/>
              <a:ext cx="1080000" cy="1080000"/>
            </a:xfrm>
            <a:prstGeom prst="rect">
              <a:avLst/>
            </a:prstGeom>
          </p:spPr>
        </p:pic>
        <p:pic>
          <p:nvPicPr>
            <p:cNvPr id="176" name="Obrázek 17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93D04A4-D789-5882-2126-8D3D32A7C2B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2789148" y="-471411"/>
              <a:ext cx="1080001" cy="1080001"/>
            </a:xfrm>
            <a:prstGeom prst="rect">
              <a:avLst/>
            </a:prstGeom>
          </p:spPr>
        </p:pic>
        <p:pic>
          <p:nvPicPr>
            <p:cNvPr id="177" name="Obrázek 17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1AE29DD-0C74-B3A6-F489-EF0313F2455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205367" y="391012"/>
              <a:ext cx="1080001" cy="1080001"/>
            </a:xfrm>
            <a:prstGeom prst="rect">
              <a:avLst/>
            </a:prstGeom>
          </p:spPr>
        </p:pic>
        <p:pic>
          <p:nvPicPr>
            <p:cNvPr id="178" name="Obrázek 17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C421740-500F-F3E3-5935-DE4CC9710B3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629501" y="-515580"/>
              <a:ext cx="1080000" cy="1080000"/>
            </a:xfrm>
            <a:prstGeom prst="rect">
              <a:avLst/>
            </a:prstGeom>
          </p:spPr>
        </p:pic>
        <p:pic>
          <p:nvPicPr>
            <p:cNvPr id="179" name="Obrázek 17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E173EB9-C455-C45B-E68F-7CE4F753EC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15197329" y="-369665"/>
              <a:ext cx="1052920" cy="1055745"/>
            </a:xfrm>
            <a:prstGeom prst="rect">
              <a:avLst/>
            </a:prstGeom>
          </p:spPr>
        </p:pic>
        <p:pic>
          <p:nvPicPr>
            <p:cNvPr id="180" name="Obrázek 17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405B3DA-A252-589E-62CD-CE8177BE026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534" t="5534" r="6378" b="6378"/>
            <a:stretch/>
          </p:blipFill>
          <p:spPr>
            <a:xfrm>
              <a:off x="20723170" y="1434479"/>
              <a:ext cx="1079999" cy="1079999"/>
            </a:xfrm>
            <a:prstGeom prst="rect">
              <a:avLst/>
            </a:prstGeom>
          </p:spPr>
        </p:pic>
        <p:pic>
          <p:nvPicPr>
            <p:cNvPr id="181" name="Obrázek 18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6D3FD70-ED06-3E7F-A23B-07CF94E0273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16322598" y="1479655"/>
              <a:ext cx="1044727" cy="1044727"/>
            </a:xfrm>
            <a:prstGeom prst="rect">
              <a:avLst/>
            </a:prstGeom>
          </p:spPr>
        </p:pic>
        <p:pic>
          <p:nvPicPr>
            <p:cNvPr id="182" name="Obrázek 18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7B30063-8C0D-7C02-2E64-C418839E8D1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17432585" y="-445900"/>
              <a:ext cx="1077942" cy="1079999"/>
            </a:xfrm>
            <a:prstGeom prst="rect">
              <a:avLst/>
            </a:prstGeom>
          </p:spPr>
        </p:pic>
        <p:pic>
          <p:nvPicPr>
            <p:cNvPr id="183" name="Obrázek 18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0C2D5DE-69E1-4CA4-AA04-D5B17185B1A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2805890" y="1438027"/>
              <a:ext cx="1023097" cy="1004640"/>
            </a:xfrm>
            <a:prstGeom prst="rect">
              <a:avLst/>
            </a:prstGeom>
          </p:spPr>
        </p:pic>
        <p:pic>
          <p:nvPicPr>
            <p:cNvPr id="184" name="Obrázek 18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27570D4-855D-F16F-D944-BB4DC81954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18522656" y="-367163"/>
              <a:ext cx="1077942" cy="1080001"/>
            </a:xfrm>
            <a:prstGeom prst="rect">
              <a:avLst/>
            </a:prstGeom>
          </p:spPr>
        </p:pic>
        <p:pic>
          <p:nvPicPr>
            <p:cNvPr id="185" name="Obrázek 18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B5A5788-B6F5-ED27-218B-1AEE127D7B7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4">
              <a:extLst>
                <a:ext uri="{BEBA8EAE-BF5A-486C-A8C5-ECC9F3942E4B}">
                  <a14:imgProps xmlns:a14="http://schemas.microsoft.com/office/drawing/2010/main">
                    <a14:imgLayer r:embed="rId4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21860003" y="-458610"/>
              <a:ext cx="1077942" cy="1079999"/>
            </a:xfrm>
            <a:prstGeom prst="rect">
              <a:avLst/>
            </a:prstGeom>
          </p:spPr>
        </p:pic>
        <p:pic>
          <p:nvPicPr>
            <p:cNvPr id="186" name="Obrázek 18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865AFFF-1724-9573-27ED-4C3EB16A9F5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6">
              <a:extLst>
                <a:ext uri="{BEBA8EAE-BF5A-486C-A8C5-ECC9F3942E4B}">
                  <a14:imgProps xmlns:a14="http://schemas.microsoft.com/office/drawing/2010/main">
                    <a14:imgLayer r:embed="rId4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640" t="6843" r="7897" b="7843"/>
            <a:stretch/>
          </p:blipFill>
          <p:spPr>
            <a:xfrm>
              <a:off x="21747624" y="1402262"/>
              <a:ext cx="1035541" cy="1045964"/>
            </a:xfrm>
            <a:prstGeom prst="rect">
              <a:avLst/>
            </a:prstGeom>
          </p:spPr>
        </p:pic>
        <p:pic>
          <p:nvPicPr>
            <p:cNvPr id="187" name="Obrázek 18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ADD8CE5-9580-994E-11CA-7329C76F446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8">
              <a:extLst>
                <a:ext uri="{BEBA8EAE-BF5A-486C-A8C5-ECC9F3942E4B}">
                  <a14:imgProps xmlns:a14="http://schemas.microsoft.com/office/drawing/2010/main">
                    <a14:imgLayer r:embed="rId4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91" t="5955" r="5855" b="5955"/>
            <a:stretch/>
          </p:blipFill>
          <p:spPr>
            <a:xfrm>
              <a:off x="19720059" y="1406363"/>
              <a:ext cx="1084476" cy="1080000"/>
            </a:xfrm>
            <a:prstGeom prst="rect">
              <a:avLst/>
            </a:prstGeom>
          </p:spPr>
        </p:pic>
        <p:pic>
          <p:nvPicPr>
            <p:cNvPr id="188" name="Obrázek 18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DE9254D-DC08-93F2-C463-7B009C6408E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17385683" y="1436194"/>
              <a:ext cx="1076972" cy="1079999"/>
            </a:xfrm>
            <a:prstGeom prst="rect">
              <a:avLst/>
            </a:prstGeom>
          </p:spPr>
        </p:pic>
        <p:pic>
          <p:nvPicPr>
            <p:cNvPr id="189" name="Obrázek 18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6C1DF96-312B-5C26-7146-3546DC4A27D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3498712" y="469749"/>
              <a:ext cx="1050721" cy="1079999"/>
            </a:xfrm>
            <a:prstGeom prst="rect">
              <a:avLst/>
            </a:prstGeom>
          </p:spPr>
        </p:pic>
        <p:pic>
          <p:nvPicPr>
            <p:cNvPr id="190" name="Obrázek 18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95CDA5E-3CA6-1424-3BEA-5625AB128A5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4">
              <a:extLst>
                <a:ext uri="{BEBA8EAE-BF5A-486C-A8C5-ECC9F3942E4B}">
                  <a14:imgProps xmlns:a14="http://schemas.microsoft.com/office/drawing/2010/main">
                    <a14:imgLayer r:embed="rId5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886" t="5489" r="5660" b="6423"/>
            <a:stretch/>
          </p:blipFill>
          <p:spPr>
            <a:xfrm>
              <a:off x="18055227" y="532989"/>
              <a:ext cx="1084476" cy="1080000"/>
            </a:xfrm>
            <a:prstGeom prst="rect">
              <a:avLst/>
            </a:prstGeom>
          </p:spPr>
        </p:pic>
        <p:pic>
          <p:nvPicPr>
            <p:cNvPr id="191" name="Obrázek 19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581938D-D016-39F7-1215-3344E71F0ED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15670857" y="475380"/>
              <a:ext cx="1080000" cy="1079999"/>
            </a:xfrm>
            <a:prstGeom prst="rect">
              <a:avLst/>
            </a:prstGeom>
          </p:spPr>
        </p:pic>
        <p:pic>
          <p:nvPicPr>
            <p:cNvPr id="192" name="Obrázek 19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38C5F56-2AC8-9BBF-22FE-DF9BD468AA3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4">
              <a:extLst>
                <a:ext uri="{BEBA8EAE-BF5A-486C-A8C5-ECC9F3942E4B}">
                  <a14:imgProps xmlns:a14="http://schemas.microsoft.com/office/drawing/2010/main">
                    <a14:imgLayer r:embed="rId6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2301592" y="442791"/>
              <a:ext cx="1080000" cy="1080000"/>
            </a:xfrm>
            <a:prstGeom prst="rect">
              <a:avLst/>
            </a:prstGeom>
          </p:spPr>
        </p:pic>
        <p:pic>
          <p:nvPicPr>
            <p:cNvPr id="193" name="Obrázek 19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D9391C3-E350-3137-7516-F5B5E78C902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6">
              <a:extLst>
                <a:ext uri="{BEBA8EAE-BF5A-486C-A8C5-ECC9F3942E4B}">
                  <a14:imgProps xmlns:a14="http://schemas.microsoft.com/office/drawing/2010/main">
                    <a14:imgLayer r:embed="rId6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8584098" y="1444382"/>
              <a:ext cx="1080000" cy="1080000"/>
            </a:xfrm>
            <a:prstGeom prst="rect">
              <a:avLst/>
            </a:prstGeom>
          </p:spPr>
        </p:pic>
        <p:pic>
          <p:nvPicPr>
            <p:cNvPr id="194" name="Obrázek 19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0821579-5970-7C44-0C99-73E0FF47E58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4531469" y="471579"/>
              <a:ext cx="1080001" cy="1080000"/>
            </a:xfrm>
            <a:prstGeom prst="rect">
              <a:avLst/>
            </a:prstGeom>
          </p:spPr>
        </p:pic>
        <p:pic>
          <p:nvPicPr>
            <p:cNvPr id="195" name="Obrázek 19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70D2E4D-D346-BA1E-849E-4220C029505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6827094" y="466745"/>
              <a:ext cx="1080000" cy="1080000"/>
            </a:xfrm>
            <a:prstGeom prst="rect">
              <a:avLst/>
            </a:prstGeom>
          </p:spPr>
        </p:pic>
        <p:pic>
          <p:nvPicPr>
            <p:cNvPr id="196" name="Obrázek 19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2D0B4FB-2081-69E5-6485-7DBF6D40724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4">
              <a:extLst>
                <a:ext uri="{BEBA8EAE-BF5A-486C-A8C5-ECC9F3942E4B}">
                  <a14:imgProps xmlns:a14="http://schemas.microsoft.com/office/drawing/2010/main">
                    <a14:imgLayer r:embed="rId7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15" t="5955" r="5997" b="5955"/>
            <a:stretch/>
          </p:blipFill>
          <p:spPr>
            <a:xfrm>
              <a:off x="20323509" y="460031"/>
              <a:ext cx="1080000" cy="1080000"/>
            </a:xfrm>
            <a:prstGeom prst="rect">
              <a:avLst/>
            </a:prstGeom>
          </p:spPr>
        </p:pic>
        <p:pic>
          <p:nvPicPr>
            <p:cNvPr id="197" name="Obrázek 19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68B6087-45E2-F0CA-303B-D82F6A26092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6">
              <a:extLst>
                <a:ext uri="{BEBA8EAE-BF5A-486C-A8C5-ECC9F3942E4B}">
                  <a14:imgProps xmlns:a14="http://schemas.microsoft.com/office/drawing/2010/main">
                    <a14:imgLayer r:embed="rId7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9646833" y="-382470"/>
              <a:ext cx="1080000" cy="1080000"/>
            </a:xfrm>
            <a:prstGeom prst="rect">
              <a:avLst/>
            </a:prstGeom>
          </p:spPr>
        </p:pic>
        <p:pic>
          <p:nvPicPr>
            <p:cNvPr id="198" name="Obrázek 19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A31C3AF-73EA-27FE-C594-B3755CD6DA9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8">
              <a:extLst>
                <a:ext uri="{BEBA8EAE-BF5A-486C-A8C5-ECC9F3942E4B}">
                  <a14:imgProps xmlns:a14="http://schemas.microsoft.com/office/drawing/2010/main">
                    <a14:imgLayer r:embed="rId7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330566" y="488146"/>
              <a:ext cx="1080001" cy="1080001"/>
            </a:xfrm>
            <a:prstGeom prst="rect">
              <a:avLst/>
            </a:prstGeom>
          </p:spPr>
        </p:pic>
        <p:pic>
          <p:nvPicPr>
            <p:cNvPr id="199" name="Obrázek 19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F0EBC7F-A03B-1D36-84BB-1936F73189F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0">
              <a:extLst>
                <a:ext uri="{BEBA8EAE-BF5A-486C-A8C5-ECC9F3942E4B}">
                  <a14:imgProps xmlns:a14="http://schemas.microsoft.com/office/drawing/2010/main">
                    <a14:imgLayer r:embed="rId8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0798467" y="-431234"/>
              <a:ext cx="1080001" cy="1080001"/>
            </a:xfrm>
            <a:prstGeom prst="rect">
              <a:avLst/>
            </a:prstGeom>
          </p:spPr>
        </p:pic>
        <p:pic>
          <p:nvPicPr>
            <p:cNvPr id="200" name="Obrázek 19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CEA086E-BD52-3C9C-6B0C-3B0A2D33DFA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16244402" y="-381793"/>
              <a:ext cx="1050721" cy="1079999"/>
            </a:xfrm>
            <a:prstGeom prst="rect">
              <a:avLst/>
            </a:prstGeom>
          </p:spPr>
        </p:pic>
        <p:pic>
          <p:nvPicPr>
            <p:cNvPr id="201" name="Obrázek 20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586AD5B-99E5-121A-DC9E-A341BD62603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6741876" y="-1501261"/>
              <a:ext cx="1004640" cy="1004640"/>
            </a:xfrm>
            <a:prstGeom prst="rect">
              <a:avLst/>
            </a:prstGeom>
          </p:spPr>
        </p:pic>
        <p:pic>
          <p:nvPicPr>
            <p:cNvPr id="202" name="Obrázek 20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69088A7-C165-0151-E54E-D01AC2AF53D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3078865" y="-1501261"/>
              <a:ext cx="1004640" cy="1004640"/>
            </a:xfrm>
            <a:prstGeom prst="rect">
              <a:avLst/>
            </a:prstGeom>
          </p:spPr>
        </p:pic>
        <p:pic>
          <p:nvPicPr>
            <p:cNvPr id="203" name="Obrázek 20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3A162AC-6B93-A758-C955-D72AC233780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254" t="5955" r="6608" b="5955"/>
            <a:stretch/>
          </p:blipFill>
          <p:spPr>
            <a:xfrm>
              <a:off x="2793900" y="-4291158"/>
              <a:ext cx="1056085" cy="1080000"/>
            </a:xfrm>
            <a:prstGeom prst="rect">
              <a:avLst/>
            </a:prstGeom>
          </p:spPr>
        </p:pic>
        <p:pic>
          <p:nvPicPr>
            <p:cNvPr id="204" name="Obrázek 20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38DD903-D1CE-F8E7-98B1-4D36926B044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3892661" y="-2463468"/>
              <a:ext cx="1077942" cy="1057393"/>
            </a:xfrm>
            <a:prstGeom prst="rect">
              <a:avLst/>
            </a:prstGeom>
          </p:spPr>
        </p:pic>
        <p:pic>
          <p:nvPicPr>
            <p:cNvPr id="205" name="Obrázek 20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2365612-B2EB-4C6B-61D5-1FD893F919F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5526252" y="-1501261"/>
              <a:ext cx="1004640" cy="1006557"/>
            </a:xfrm>
            <a:prstGeom prst="rect">
              <a:avLst/>
            </a:prstGeom>
          </p:spPr>
        </p:pic>
        <p:pic>
          <p:nvPicPr>
            <p:cNvPr id="206" name="Obrázek 20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B0BB013-FADE-7BC3-9509-EE8B62608CF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5512991" y="-3436069"/>
              <a:ext cx="1080000" cy="1080000"/>
            </a:xfrm>
            <a:prstGeom prst="rect">
              <a:avLst/>
            </a:prstGeom>
          </p:spPr>
        </p:pic>
        <p:pic>
          <p:nvPicPr>
            <p:cNvPr id="207" name="Obrázek 20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9FF0745-4A02-B20B-380E-B88C5E1667B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4324807" y="-3446546"/>
              <a:ext cx="1080001" cy="1080001"/>
            </a:xfrm>
            <a:prstGeom prst="rect">
              <a:avLst/>
            </a:prstGeom>
          </p:spPr>
        </p:pic>
        <p:pic>
          <p:nvPicPr>
            <p:cNvPr id="208" name="Obrázek 20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3E136CE-AB98-C7C7-60B4-70494260799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591222" y="-2620657"/>
              <a:ext cx="1080001" cy="1080001"/>
            </a:xfrm>
            <a:prstGeom prst="rect">
              <a:avLst/>
            </a:prstGeom>
          </p:spPr>
        </p:pic>
        <p:pic>
          <p:nvPicPr>
            <p:cNvPr id="209" name="Obrázek 20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016748C-F319-E9B9-C7AD-8E91D1E4BEB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2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8280521" y="-4156849"/>
              <a:ext cx="1080000" cy="1080000"/>
            </a:xfrm>
            <a:prstGeom prst="rect">
              <a:avLst/>
            </a:prstGeom>
          </p:spPr>
        </p:pic>
        <p:pic>
          <p:nvPicPr>
            <p:cNvPr id="210" name="Obrázek 20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DE4466F-1083-903E-AF25-C452457C8D0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165160" y="-3490715"/>
              <a:ext cx="1080000" cy="1080000"/>
            </a:xfrm>
            <a:prstGeom prst="rect">
              <a:avLst/>
            </a:prstGeom>
          </p:spPr>
        </p:pic>
        <p:pic>
          <p:nvPicPr>
            <p:cNvPr id="211" name="Obrázek 21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3DC0434-7C61-E2C8-487E-0103BE86B7B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6732988" y="-3344800"/>
              <a:ext cx="1052920" cy="1055745"/>
            </a:xfrm>
            <a:prstGeom prst="rect">
              <a:avLst/>
            </a:prstGeom>
          </p:spPr>
        </p:pic>
        <p:pic>
          <p:nvPicPr>
            <p:cNvPr id="212" name="Obrázek 21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7BBED41-1BFB-B6F3-5B2C-147A4B80D97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22" t="5922" r="5990" b="5990"/>
            <a:stretch/>
          </p:blipFill>
          <p:spPr>
            <a:xfrm>
              <a:off x="5021824" y="-4367409"/>
              <a:ext cx="1079999" cy="1079999"/>
            </a:xfrm>
            <a:prstGeom prst="rect">
              <a:avLst/>
            </a:prstGeom>
          </p:spPr>
        </p:pic>
        <p:pic>
          <p:nvPicPr>
            <p:cNvPr id="213" name="Obrázek 21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516C8CE-F7CE-28F9-5CA5-C2AB2CFDE81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7858257" y="-1495480"/>
              <a:ext cx="1044727" cy="1044727"/>
            </a:xfrm>
            <a:prstGeom prst="rect">
              <a:avLst/>
            </a:prstGeom>
          </p:spPr>
        </p:pic>
        <p:pic>
          <p:nvPicPr>
            <p:cNvPr id="214" name="Obrázek 21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D51075D-647E-97EA-0C05-31A29D68972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8968244" y="-3421035"/>
              <a:ext cx="1077942" cy="1079999"/>
            </a:xfrm>
            <a:prstGeom prst="rect">
              <a:avLst/>
            </a:prstGeom>
          </p:spPr>
        </p:pic>
        <p:pic>
          <p:nvPicPr>
            <p:cNvPr id="215" name="Obrázek 21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5F7F3BA-3406-D06F-9DE7-8B1C48DC535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4341549" y="-1537108"/>
              <a:ext cx="1023097" cy="1004640"/>
            </a:xfrm>
            <a:prstGeom prst="rect">
              <a:avLst/>
            </a:prstGeom>
          </p:spPr>
        </p:pic>
        <p:pic>
          <p:nvPicPr>
            <p:cNvPr id="216" name="Obrázek 21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3F57118-8FAC-9E50-7E2D-4112F487FCE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0">
              <a:extLst>
                <a:ext uri="{BEBA8EAE-BF5A-486C-A8C5-ECC9F3942E4B}">
                  <a14:imgProps xmlns:a14="http://schemas.microsoft.com/office/drawing/2010/main">
                    <a14:imgLayer r:embed="rId4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662" t="5955" r="6418" b="5955"/>
            <a:stretch/>
          </p:blipFill>
          <p:spPr>
            <a:xfrm>
              <a:off x="6054223" y="-4290877"/>
              <a:ext cx="1077942" cy="1079999"/>
            </a:xfrm>
            <a:prstGeom prst="rect">
              <a:avLst/>
            </a:prstGeom>
          </p:spPr>
        </p:pic>
        <p:pic>
          <p:nvPicPr>
            <p:cNvPr id="217" name="Obrázek 21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036839B-9CA6-6373-D0AD-80B140AF098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8921342" y="-1538941"/>
              <a:ext cx="1076972" cy="1079999"/>
            </a:xfrm>
            <a:prstGeom prst="rect">
              <a:avLst/>
            </a:prstGeom>
          </p:spPr>
        </p:pic>
        <p:pic>
          <p:nvPicPr>
            <p:cNvPr id="218" name="Obrázek 21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6F78D83-ADD7-39E8-4ADE-1C84B4380B6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5034371" y="-2505386"/>
              <a:ext cx="1050721" cy="1079999"/>
            </a:xfrm>
            <a:prstGeom prst="rect">
              <a:avLst/>
            </a:prstGeom>
          </p:spPr>
        </p:pic>
        <p:pic>
          <p:nvPicPr>
            <p:cNvPr id="219" name="Obrázek 21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A5517BE-74AF-D10E-BE57-E3E039A5D76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6">
              <a:extLst>
                <a:ext uri="{BEBA8EAE-BF5A-486C-A8C5-ECC9F3942E4B}">
                  <a14:imgProps xmlns:a14="http://schemas.microsoft.com/office/drawing/2010/main">
                    <a14:imgLayer r:embed="rId5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7240887" y="-4184599"/>
              <a:ext cx="1080000" cy="1079999"/>
            </a:xfrm>
            <a:prstGeom prst="rect">
              <a:avLst/>
            </a:prstGeom>
          </p:spPr>
        </p:pic>
        <p:pic>
          <p:nvPicPr>
            <p:cNvPr id="220" name="Obrázek 21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E5D5A4B-FCA2-EAEA-0088-6C5B4D67B18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7206516" y="-2499755"/>
              <a:ext cx="1080000" cy="1079999"/>
            </a:xfrm>
            <a:prstGeom prst="rect">
              <a:avLst/>
            </a:prstGeom>
          </p:spPr>
        </p:pic>
        <p:pic>
          <p:nvPicPr>
            <p:cNvPr id="221" name="Obrázek 22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0E76B88D-80DD-7B6D-EA99-66935D26139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6067128" y="-2503556"/>
              <a:ext cx="1080001" cy="1080000"/>
            </a:xfrm>
            <a:prstGeom prst="rect">
              <a:avLst/>
            </a:prstGeom>
          </p:spPr>
        </p:pic>
        <p:pic>
          <p:nvPicPr>
            <p:cNvPr id="222" name="Obrázek 22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371247B-8DF2-AC94-8814-F182955F45F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0">
              <a:extLst>
                <a:ext uri="{BEBA8EAE-BF5A-486C-A8C5-ECC9F3942E4B}">
                  <a14:imgProps xmlns:a14="http://schemas.microsoft.com/office/drawing/2010/main">
                    <a14:imgLayer r:embed="rId7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880598" y="-4353140"/>
              <a:ext cx="1080001" cy="1080000"/>
            </a:xfrm>
            <a:prstGeom prst="rect">
              <a:avLst/>
            </a:prstGeom>
          </p:spPr>
        </p:pic>
        <p:pic>
          <p:nvPicPr>
            <p:cNvPr id="223" name="Obrázek 22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B881571-7FD1-B417-0711-B682A64F60E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8362753" y="-2508390"/>
              <a:ext cx="1080000" cy="1080000"/>
            </a:xfrm>
            <a:prstGeom prst="rect">
              <a:avLst/>
            </a:prstGeom>
          </p:spPr>
        </p:pic>
        <p:pic>
          <p:nvPicPr>
            <p:cNvPr id="224" name="Obrázek 22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233CF1A-A180-3934-664C-7A8DDB76C2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7780061" y="-3356928"/>
              <a:ext cx="1050721" cy="1079999"/>
            </a:xfrm>
            <a:prstGeom prst="rect">
              <a:avLst/>
            </a:prstGeom>
          </p:spPr>
        </p:pic>
        <p:pic>
          <p:nvPicPr>
            <p:cNvPr id="225" name="Obrázek 22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EAEFB58-C3B3-9474-5978-2A91A69766B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5696289" y="-5195389"/>
              <a:ext cx="1004640" cy="1004640"/>
            </a:xfrm>
            <a:prstGeom prst="rect">
              <a:avLst/>
            </a:prstGeom>
          </p:spPr>
        </p:pic>
        <p:pic>
          <p:nvPicPr>
            <p:cNvPr id="226" name="Obrázek 22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C48EED7-A5DF-309A-0F5B-8EBF4DA0B99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2033278" y="-5195389"/>
              <a:ext cx="1004640" cy="1004640"/>
            </a:xfrm>
            <a:prstGeom prst="rect">
              <a:avLst/>
            </a:prstGeom>
          </p:spPr>
        </p:pic>
        <p:pic>
          <p:nvPicPr>
            <p:cNvPr id="227" name="Obrázek 22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FDF1D3E-75CF-CB54-63F5-55C765B0D36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2847074" y="-6157596"/>
              <a:ext cx="1077942" cy="1057393"/>
            </a:xfrm>
            <a:prstGeom prst="rect">
              <a:avLst/>
            </a:prstGeom>
          </p:spPr>
        </p:pic>
        <p:pic>
          <p:nvPicPr>
            <p:cNvPr id="228" name="Obrázek 22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B8FB02D-67D4-9F94-C4B1-11F30517ED5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4480665" y="-5195389"/>
              <a:ext cx="1004640" cy="1006557"/>
            </a:xfrm>
            <a:prstGeom prst="rect">
              <a:avLst/>
            </a:prstGeom>
          </p:spPr>
        </p:pic>
        <p:pic>
          <p:nvPicPr>
            <p:cNvPr id="229" name="Obrázek 22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77EED8C-EF99-167A-D409-D1D0C273789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4467404" y="-7130197"/>
              <a:ext cx="1080000" cy="1080000"/>
            </a:xfrm>
            <a:prstGeom prst="rect">
              <a:avLst/>
            </a:prstGeom>
          </p:spPr>
        </p:pic>
        <p:pic>
          <p:nvPicPr>
            <p:cNvPr id="230" name="Obrázek 22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3A4F211-46AE-D6BE-9669-A511F71C505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279220" y="-7140674"/>
              <a:ext cx="1080001" cy="1080001"/>
            </a:xfrm>
            <a:prstGeom prst="rect">
              <a:avLst/>
            </a:prstGeom>
          </p:spPr>
        </p:pic>
        <p:pic>
          <p:nvPicPr>
            <p:cNvPr id="231" name="Obrázek 23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63DD8EB-A7DD-8B88-A6BE-75A0FCD2052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545635" y="-6314785"/>
              <a:ext cx="1080001" cy="1080001"/>
            </a:xfrm>
            <a:prstGeom prst="rect">
              <a:avLst/>
            </a:prstGeom>
          </p:spPr>
        </p:pic>
        <p:pic>
          <p:nvPicPr>
            <p:cNvPr id="232" name="Obrázek 23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FDE6A7AF-65E4-B762-B7BF-F2D40A8E9EF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2119573" y="-7184843"/>
              <a:ext cx="1080000" cy="1080000"/>
            </a:xfrm>
            <a:prstGeom prst="rect">
              <a:avLst/>
            </a:prstGeom>
          </p:spPr>
        </p:pic>
        <p:pic>
          <p:nvPicPr>
            <p:cNvPr id="233" name="Obrázek 23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0CA8B10-F60A-29BA-E8A6-C8EECBF171D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5687401" y="-7038928"/>
              <a:ext cx="1052920" cy="1055745"/>
            </a:xfrm>
            <a:prstGeom prst="rect">
              <a:avLst/>
            </a:prstGeom>
          </p:spPr>
        </p:pic>
        <p:pic>
          <p:nvPicPr>
            <p:cNvPr id="234" name="Obrázek 23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5FD34AA-F6FF-5230-C418-3FCF036F1B2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6812670" y="-5189608"/>
              <a:ext cx="1044727" cy="1044727"/>
            </a:xfrm>
            <a:prstGeom prst="rect">
              <a:avLst/>
            </a:prstGeom>
          </p:spPr>
        </p:pic>
        <p:pic>
          <p:nvPicPr>
            <p:cNvPr id="235" name="Obrázek 23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BD38E7F-258B-97F9-5FDE-29BD9D50741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4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11" t="5519" r="6369" b="6393"/>
            <a:stretch/>
          </p:blipFill>
          <p:spPr>
            <a:xfrm>
              <a:off x="7922657" y="-7115163"/>
              <a:ext cx="1077942" cy="1079999"/>
            </a:xfrm>
            <a:prstGeom prst="rect">
              <a:avLst/>
            </a:prstGeom>
          </p:spPr>
        </p:pic>
        <p:pic>
          <p:nvPicPr>
            <p:cNvPr id="236" name="Obrázek 23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26FCEDAA-00D8-0A62-4D64-1EBDD58A95C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3295962" y="-5231236"/>
              <a:ext cx="1023097" cy="1004640"/>
            </a:xfrm>
            <a:prstGeom prst="rect">
              <a:avLst/>
            </a:prstGeom>
          </p:spPr>
        </p:pic>
        <p:pic>
          <p:nvPicPr>
            <p:cNvPr id="237" name="Obrázek 23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27931AB-4E43-CF81-E8DF-F80A06D6A7F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2">
              <a:extLst>
                <a:ext uri="{BEBA8EAE-BF5A-486C-A8C5-ECC9F3942E4B}">
                  <a14:imgProps xmlns:a14="http://schemas.microsoft.com/office/drawing/2010/main">
                    <a14:imgLayer r:embed="rId4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314" b="5955"/>
            <a:stretch/>
          </p:blipFill>
          <p:spPr>
            <a:xfrm>
              <a:off x="9012728" y="-7036426"/>
              <a:ext cx="1077942" cy="1080001"/>
            </a:xfrm>
            <a:prstGeom prst="rect">
              <a:avLst/>
            </a:prstGeom>
          </p:spPr>
        </p:pic>
        <p:pic>
          <p:nvPicPr>
            <p:cNvPr id="238" name="Obrázek 23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B770489-19FA-F324-EBB8-41A168138D5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0">
              <a:extLst>
                <a:ext uri="{BEBA8EAE-BF5A-486C-A8C5-ECC9F3942E4B}">
                  <a14:imgProps xmlns:a14="http://schemas.microsoft.com/office/drawing/2010/main">
                    <a14:imgLayer r:embed="rId5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493" t="5895" r="6665" b="6016"/>
            <a:stretch/>
          </p:blipFill>
          <p:spPr>
            <a:xfrm>
              <a:off x="7875755" y="-5233069"/>
              <a:ext cx="1076972" cy="1079999"/>
            </a:xfrm>
            <a:prstGeom prst="rect">
              <a:avLst/>
            </a:prstGeom>
          </p:spPr>
        </p:pic>
        <p:pic>
          <p:nvPicPr>
            <p:cNvPr id="239" name="Obrázek 23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AE52CB4B-9F29-DCFE-3602-33BB656ABD9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3988784" y="-6199514"/>
              <a:ext cx="1050721" cy="1079999"/>
            </a:xfrm>
            <a:prstGeom prst="rect">
              <a:avLst/>
            </a:prstGeom>
          </p:spPr>
        </p:pic>
        <p:pic>
          <p:nvPicPr>
            <p:cNvPr id="240" name="Obrázek 23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B28F4EA-BE62-E74B-73FF-E1EE4281512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4">
              <a:extLst>
                <a:ext uri="{BEBA8EAE-BF5A-486C-A8C5-ECC9F3942E4B}">
                  <a14:imgProps xmlns:a14="http://schemas.microsoft.com/office/drawing/2010/main">
                    <a14:imgLayer r:embed="rId5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886" t="5489" r="5660" b="6423"/>
            <a:stretch/>
          </p:blipFill>
          <p:spPr>
            <a:xfrm>
              <a:off x="8545299" y="-6136274"/>
              <a:ext cx="1084476" cy="1080000"/>
            </a:xfrm>
            <a:prstGeom prst="rect">
              <a:avLst/>
            </a:prstGeom>
          </p:spPr>
        </p:pic>
        <p:pic>
          <p:nvPicPr>
            <p:cNvPr id="241" name="Obrázek 24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AF7DEB4-15D3-43E5-1248-99AB88B911D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6160929" y="-6193883"/>
              <a:ext cx="1080000" cy="1079999"/>
            </a:xfrm>
            <a:prstGeom prst="rect">
              <a:avLst/>
            </a:prstGeom>
          </p:spPr>
        </p:pic>
        <p:pic>
          <p:nvPicPr>
            <p:cNvPr id="242" name="Obrázek 24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CFE64833-FAA4-79B1-1CC6-EAF1007F042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5021541" y="-6197684"/>
              <a:ext cx="1080001" cy="1080000"/>
            </a:xfrm>
            <a:prstGeom prst="rect">
              <a:avLst/>
            </a:prstGeom>
          </p:spPr>
        </p:pic>
        <p:pic>
          <p:nvPicPr>
            <p:cNvPr id="243" name="Obrázek 24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4B61EDC-49DC-30F7-71E7-2F9854BE5DB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7317166" y="-6202518"/>
              <a:ext cx="1080000" cy="1080000"/>
            </a:xfrm>
            <a:prstGeom prst="rect">
              <a:avLst/>
            </a:prstGeom>
          </p:spPr>
        </p:pic>
        <p:pic>
          <p:nvPicPr>
            <p:cNvPr id="244" name="Obrázek 24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401601A-0610-4003-6A25-D2D7E61A80C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6734474" y="-7051056"/>
              <a:ext cx="1050721" cy="1079999"/>
            </a:xfrm>
            <a:prstGeom prst="rect">
              <a:avLst/>
            </a:prstGeom>
          </p:spPr>
        </p:pic>
        <p:pic>
          <p:nvPicPr>
            <p:cNvPr id="245" name="Obrázek 24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23E7F14-8B96-0C1D-4A0D-3CC1AA47E07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7242336" y="1327921"/>
              <a:ext cx="1004640" cy="1004640"/>
            </a:xfrm>
            <a:prstGeom prst="rect">
              <a:avLst/>
            </a:prstGeom>
          </p:spPr>
        </p:pic>
        <p:pic>
          <p:nvPicPr>
            <p:cNvPr id="246" name="Obrázek 24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B4CF9EFF-7F15-C7DC-3BE7-C77149BC5DD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10194" t="10194" r="7864" b="7864"/>
            <a:stretch/>
          </p:blipFill>
          <p:spPr>
            <a:xfrm>
              <a:off x="3579325" y="1327921"/>
              <a:ext cx="1004640" cy="1004640"/>
            </a:xfrm>
            <a:prstGeom prst="rect">
              <a:avLst/>
            </a:prstGeom>
          </p:spPr>
        </p:pic>
        <p:pic>
          <p:nvPicPr>
            <p:cNvPr id="247" name="Obrázek 24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F9748D5-A114-B712-F309-89D40FD58A6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6516" t="7297" r="5563" b="6457"/>
            <a:stretch/>
          </p:blipFill>
          <p:spPr>
            <a:xfrm>
              <a:off x="4393121" y="365714"/>
              <a:ext cx="1077942" cy="1057393"/>
            </a:xfrm>
            <a:prstGeom prst="rect">
              <a:avLst/>
            </a:prstGeom>
          </p:spPr>
        </p:pic>
        <p:pic>
          <p:nvPicPr>
            <p:cNvPr id="248" name="Obrázek 24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52B0975-C3FD-C0F7-524E-54EA098D86A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6026712" y="1327921"/>
              <a:ext cx="1004640" cy="1006557"/>
            </a:xfrm>
            <a:prstGeom prst="rect">
              <a:avLst/>
            </a:prstGeom>
          </p:spPr>
        </p:pic>
        <p:pic>
          <p:nvPicPr>
            <p:cNvPr id="249" name="Obrázek 24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5DDD7BF-D540-85AD-3B7C-98EC53BC9B7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6013451" y="-606887"/>
              <a:ext cx="1080000" cy="1080000"/>
            </a:xfrm>
            <a:prstGeom prst="rect">
              <a:avLst/>
            </a:prstGeom>
          </p:spPr>
        </p:pic>
        <p:pic>
          <p:nvPicPr>
            <p:cNvPr id="250" name="Obrázek 24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DD040A1-2D92-B306-0D57-2ED56E628DE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4825267" y="-617364"/>
              <a:ext cx="1080001" cy="1080001"/>
            </a:xfrm>
            <a:prstGeom prst="rect">
              <a:avLst/>
            </a:prstGeom>
          </p:spPr>
        </p:pic>
        <p:pic>
          <p:nvPicPr>
            <p:cNvPr id="251" name="Obrázek 25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14178B2-D77E-B2CB-1140-EDF30771165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091682" y="208525"/>
              <a:ext cx="1080001" cy="1080001"/>
            </a:xfrm>
            <a:prstGeom prst="rect">
              <a:avLst/>
            </a:prstGeom>
          </p:spPr>
        </p:pic>
        <p:pic>
          <p:nvPicPr>
            <p:cNvPr id="252" name="Obrázek 25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49130B0-27B3-DDFF-E687-A26261129D1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3665620" y="-661533"/>
              <a:ext cx="1080000" cy="1080000"/>
            </a:xfrm>
            <a:prstGeom prst="rect">
              <a:avLst/>
            </a:prstGeom>
          </p:spPr>
        </p:pic>
        <p:pic>
          <p:nvPicPr>
            <p:cNvPr id="253" name="Obrázek 25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4DDCD04C-08B6-19C1-B720-4E1710AF43E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7233448" y="-515618"/>
              <a:ext cx="1052920" cy="1055745"/>
            </a:xfrm>
            <a:prstGeom prst="rect">
              <a:avLst/>
            </a:prstGeom>
          </p:spPr>
        </p:pic>
        <p:pic>
          <p:nvPicPr>
            <p:cNvPr id="254" name="Obrázek 25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12D4FC4-FD1C-B63D-D5A3-05861B0BF79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363" t="7363" r="7426" b="7426"/>
            <a:stretch/>
          </p:blipFill>
          <p:spPr>
            <a:xfrm>
              <a:off x="8358717" y="1333702"/>
              <a:ext cx="1044727" cy="1044727"/>
            </a:xfrm>
            <a:prstGeom prst="rect">
              <a:avLst/>
            </a:prstGeom>
          </p:spPr>
        </p:pic>
        <p:pic>
          <p:nvPicPr>
            <p:cNvPr id="255" name="Obrázek 25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BEEC563-231B-E866-C914-9BDBDF3D8FE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4842009" y="1292074"/>
              <a:ext cx="1023097" cy="1004640"/>
            </a:xfrm>
            <a:prstGeom prst="rect">
              <a:avLst/>
            </a:prstGeom>
          </p:spPr>
        </p:pic>
        <p:pic>
          <p:nvPicPr>
            <p:cNvPr id="256" name="Obrázek 25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2CA721E-4BAE-70EA-0EF4-26617CCEA16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5534831" y="323796"/>
              <a:ext cx="1050721" cy="1079999"/>
            </a:xfrm>
            <a:prstGeom prst="rect">
              <a:avLst/>
            </a:prstGeom>
          </p:spPr>
        </p:pic>
        <p:pic>
          <p:nvPicPr>
            <p:cNvPr id="257" name="Obrázek 25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167EEE0-C899-A50F-EDB2-D9CB430C713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8">
              <a:extLst>
                <a:ext uri="{BEBA8EAE-BF5A-486C-A8C5-ECC9F3942E4B}">
                  <a14:imgProps xmlns:a14="http://schemas.microsoft.com/office/drawing/2010/main">
                    <a14:imgLayer r:embed="rId5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765" t="5955" r="6146" b="5955"/>
            <a:stretch/>
          </p:blipFill>
          <p:spPr>
            <a:xfrm>
              <a:off x="7706976" y="329427"/>
              <a:ext cx="1080000" cy="1079999"/>
            </a:xfrm>
            <a:prstGeom prst="rect">
              <a:avLst/>
            </a:prstGeom>
          </p:spPr>
        </p:pic>
        <p:pic>
          <p:nvPicPr>
            <p:cNvPr id="258" name="Obrázek 25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FD7DBB1-ECA3-4E50-FB21-17D67A05163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6567588" y="325626"/>
              <a:ext cx="1080001" cy="1080000"/>
            </a:xfrm>
            <a:prstGeom prst="rect">
              <a:avLst/>
            </a:prstGeom>
          </p:spPr>
        </p:pic>
        <p:pic>
          <p:nvPicPr>
            <p:cNvPr id="259" name="Obrázek 25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6B86A88-5568-569B-0BF1-0D0DDA41E9B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72">
              <a:extLst>
                <a:ext uri="{BEBA8EAE-BF5A-486C-A8C5-ECC9F3942E4B}">
                  <a14:imgProps xmlns:a14="http://schemas.microsoft.com/office/drawing/2010/main">
                    <a14:imgLayer r:embed="rId7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8863213" y="320792"/>
              <a:ext cx="1080000" cy="1080000"/>
            </a:xfrm>
            <a:prstGeom prst="rect">
              <a:avLst/>
            </a:prstGeom>
          </p:spPr>
        </p:pic>
        <p:pic>
          <p:nvPicPr>
            <p:cNvPr id="260" name="Obrázek 25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8AF9523D-37DE-ADBD-1F77-C62EA7C23E3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8280521" y="-527746"/>
              <a:ext cx="1050721" cy="1079999"/>
            </a:xfrm>
            <a:prstGeom prst="rect">
              <a:avLst/>
            </a:prstGeom>
          </p:spPr>
        </p:pic>
        <p:pic>
          <p:nvPicPr>
            <p:cNvPr id="261" name="Obrázek 26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7B383AD-0157-FD9C-BA0D-158E308C19B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9891641" y="-1444140"/>
              <a:ext cx="1004640" cy="1006557"/>
            </a:xfrm>
            <a:prstGeom prst="rect">
              <a:avLst/>
            </a:prstGeom>
          </p:spPr>
        </p:pic>
        <p:pic>
          <p:nvPicPr>
            <p:cNvPr id="262" name="Obrázek 26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92FE2CB8-4C18-A2CE-5500-78EC263DFA9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8">
              <a:extLst>
                <a:ext uri="{BEBA8EAE-BF5A-486C-A8C5-ECC9F3942E4B}">
                  <a14:imgProps xmlns:a14="http://schemas.microsoft.com/office/drawing/2010/main">
                    <a14:imgLayer r:embed="rId6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9546514" y="-2474704"/>
              <a:ext cx="1080001" cy="1080000"/>
            </a:xfrm>
            <a:prstGeom prst="rect">
              <a:avLst/>
            </a:prstGeom>
          </p:spPr>
        </p:pic>
        <p:pic>
          <p:nvPicPr>
            <p:cNvPr id="263" name="Obrázek 262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E2FA97A-48AC-C85F-53BE-3C4ADFBFED5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820" t="7924" r="10237" b="9979"/>
            <a:stretch/>
          </p:blipFill>
          <p:spPr>
            <a:xfrm>
              <a:off x="13371027" y="-1415288"/>
              <a:ext cx="1004640" cy="1006557"/>
            </a:xfrm>
            <a:prstGeom prst="rect">
              <a:avLst/>
            </a:prstGeom>
          </p:spPr>
        </p:pic>
        <p:pic>
          <p:nvPicPr>
            <p:cNvPr id="264" name="Obrázek 263" descr="Obsah obrázku černá, tma&#10;&#10;Popis byl vytvořen automaticky">
              <a:extLst>
                <a:ext uri="{FF2B5EF4-FFF2-40B4-BE49-F238E27FC236}">
                  <a16:creationId xmlns:a16="http://schemas.microsoft.com/office/drawing/2014/main" id="{55D6E73D-C25B-674C-0B35-C9DC2314BA4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0051583" y="-3401329"/>
              <a:ext cx="1023097" cy="1004640"/>
            </a:xfrm>
            <a:prstGeom prst="rect">
              <a:avLst/>
            </a:prstGeom>
          </p:spPr>
        </p:pic>
        <p:pic>
          <p:nvPicPr>
            <p:cNvPr id="265" name="Obrázek 264" descr="Obsah obrázku černá, tma&#10;&#10;Popis byl vytvořen automaticky">
              <a:extLst>
                <a:ext uri="{FF2B5EF4-FFF2-40B4-BE49-F238E27FC236}">
                  <a16:creationId xmlns:a16="http://schemas.microsoft.com/office/drawing/2014/main" id="{1274605B-88C1-279C-11B9-9D339224ECC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7254" t="5955" r="6608" b="5955"/>
            <a:stretch/>
          </p:blipFill>
          <p:spPr>
            <a:xfrm>
              <a:off x="8899753" y="-5118646"/>
              <a:ext cx="1056085" cy="1080000"/>
            </a:xfrm>
            <a:prstGeom prst="rect">
              <a:avLst/>
            </a:prstGeom>
          </p:spPr>
        </p:pic>
        <p:pic>
          <p:nvPicPr>
            <p:cNvPr id="266" name="Obrázek 265" descr="Obsah obrázku černá, tma&#10;&#10;Popis byl vytvořen automaticky">
              <a:extLst>
                <a:ext uri="{FF2B5EF4-FFF2-40B4-BE49-F238E27FC236}">
                  <a16:creationId xmlns:a16="http://schemas.microsoft.com/office/drawing/2014/main" id="{39A37B55-C944-C796-B23C-EBE680C2482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246" t="5955" r="6053" b="5955"/>
            <a:stretch/>
          </p:blipFill>
          <p:spPr>
            <a:xfrm>
              <a:off x="9241194" y="-4278208"/>
              <a:ext cx="1050721" cy="1079999"/>
            </a:xfrm>
            <a:prstGeom prst="rect">
              <a:avLst/>
            </a:prstGeom>
          </p:spPr>
        </p:pic>
        <p:pic>
          <p:nvPicPr>
            <p:cNvPr id="267" name="Obrázek 266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767B3AA-1D48-88FB-CE84-C3CE6DDDF94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564" t="9564" r="8494" b="8494"/>
            <a:stretch/>
          </p:blipFill>
          <p:spPr>
            <a:xfrm>
              <a:off x="9425820" y="-531527"/>
              <a:ext cx="1004640" cy="1004640"/>
            </a:xfrm>
            <a:prstGeom prst="rect">
              <a:avLst/>
            </a:prstGeom>
          </p:spPr>
        </p:pic>
        <p:pic>
          <p:nvPicPr>
            <p:cNvPr id="268" name="Obrázek 267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75D1D64-25DC-1DB7-E8E6-B0EA9B1772F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8506" t="8276" r="5615" b="5615"/>
            <a:stretch/>
          </p:blipFill>
          <p:spPr>
            <a:xfrm>
              <a:off x="10300947" y="-515620"/>
              <a:ext cx="1052920" cy="1055745"/>
            </a:xfrm>
            <a:prstGeom prst="rect">
              <a:avLst/>
            </a:prstGeom>
          </p:spPr>
        </p:pic>
        <p:pic>
          <p:nvPicPr>
            <p:cNvPr id="269" name="Obrázek 268" descr="Obsah obrázku černá, tma&#10;&#10;Popis byl vytvořen automaticky">
              <a:extLst>
                <a:ext uri="{FF2B5EF4-FFF2-40B4-BE49-F238E27FC236}">
                  <a16:creationId xmlns:a16="http://schemas.microsoft.com/office/drawing/2014/main" id="{E9BD2691-9AFE-2F04-ABF5-A6558D1C3CD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55" t="5955" r="5955" b="5955"/>
            <a:stretch/>
          </p:blipFill>
          <p:spPr>
            <a:xfrm>
              <a:off x="11452617" y="-515580"/>
              <a:ext cx="1080000" cy="1080000"/>
            </a:xfrm>
            <a:prstGeom prst="rect">
              <a:avLst/>
            </a:prstGeom>
          </p:spPr>
        </p:pic>
        <p:pic>
          <p:nvPicPr>
            <p:cNvPr id="270" name="Obrázek 269" descr="Obsah obrázku černá, tma&#10;&#10;Popis byl vytvořen automaticky">
              <a:extLst>
                <a:ext uri="{FF2B5EF4-FFF2-40B4-BE49-F238E27FC236}">
                  <a16:creationId xmlns:a16="http://schemas.microsoft.com/office/drawing/2014/main" id="{D2A3B4ED-E894-72C3-02A7-FE6475BCC79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6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9131" t="7185" r="7421" b="10874"/>
            <a:stretch/>
          </p:blipFill>
          <p:spPr>
            <a:xfrm>
              <a:off x="10063808" y="409838"/>
              <a:ext cx="1023097" cy="1004640"/>
            </a:xfrm>
            <a:prstGeom prst="rect">
              <a:avLst/>
            </a:prstGeom>
          </p:spPr>
        </p:pic>
        <p:pic>
          <p:nvPicPr>
            <p:cNvPr id="271" name="Obrázek 270" descr="Obsah obrázku černá, tma&#10;&#10;Popis byl vytvořen automaticky">
              <a:extLst>
                <a:ext uri="{FF2B5EF4-FFF2-40B4-BE49-F238E27FC236}">
                  <a16:creationId xmlns:a16="http://schemas.microsoft.com/office/drawing/2014/main" id="{7F82B91D-1FD4-AD28-FD85-035AB0498F7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83" t="5954" r="7204" b="7057"/>
            <a:stretch/>
          </p:blipFill>
          <p:spPr>
            <a:xfrm>
              <a:off x="9427795" y="1327921"/>
              <a:ext cx="1064358" cy="1066483"/>
            </a:xfrm>
            <a:prstGeom prst="rect">
              <a:avLst/>
            </a:prstGeom>
          </p:spPr>
        </p:pic>
        <p:pic>
          <p:nvPicPr>
            <p:cNvPr id="272" name="Obrázek 271" descr="Obsah obrázku černá, tma&#10;&#10;Popis byl vytvořen automaticky">
              <a:extLst>
                <a:ext uri="{FF2B5EF4-FFF2-40B4-BE49-F238E27FC236}">
                  <a16:creationId xmlns:a16="http://schemas.microsoft.com/office/drawing/2014/main" id="{67E128EF-DC15-1822-C012-BA7AE4C2554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 l="5922" t="5922" r="5990" b="5990"/>
            <a:stretch/>
          </p:blipFill>
          <p:spPr>
            <a:xfrm>
              <a:off x="10537164" y="1383259"/>
              <a:ext cx="1079999" cy="1079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93274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0611406F-8767-E01F-98CE-AAE504579E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lIns="0" tIns="0" rIns="0" bIns="0" anchor="t"/>
          <a:lstStyle/>
          <a:p>
            <a:r>
              <a:rPr lang="cs-CZ" b="0" i="0">
                <a:solidFill>
                  <a:srgbClr val="161616"/>
                </a:solidFill>
                <a:effectLst/>
                <a:latin typeface="Tabac Sans"/>
                <a:ea typeface="Open Sans"/>
                <a:cs typeface="Open Sans"/>
              </a:rPr>
              <a:t>Projekt propojuje mládež se samosprávami za účelem výměny nápadů, jak </a:t>
            </a:r>
            <a:r>
              <a:rPr lang="cs-CZ" b="0">
                <a:solidFill>
                  <a:srgbClr val="161616"/>
                </a:solidFill>
                <a:latin typeface="Tabac Sans"/>
                <a:ea typeface="Open Sans"/>
                <a:cs typeface="Open Sans"/>
              </a:rPr>
              <a:t>danou samosprávu vylepšit</a:t>
            </a:r>
            <a:r>
              <a:rPr lang="cs-CZ" b="0" i="0">
                <a:solidFill>
                  <a:srgbClr val="161616"/>
                </a:solidFill>
                <a:effectLst/>
                <a:latin typeface="Tabac Sans"/>
                <a:ea typeface="Open Sans"/>
                <a:cs typeface="Open Sans"/>
              </a:rPr>
              <a:t>.</a:t>
            </a:r>
            <a:endParaRPr lang="cs-CZ">
              <a:latin typeface="Tabac Sans"/>
              <a:ea typeface="Open Sans"/>
              <a:cs typeface="Open Sans"/>
            </a:endParaRPr>
          </a:p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6063CC-BDF8-97FA-316E-7E0DDE459F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err="1">
                <a:latin typeface="Tabac Sans "/>
              </a:rPr>
              <a:t>Europe</a:t>
            </a:r>
            <a:r>
              <a:rPr lang="cs-CZ">
                <a:latin typeface="Tabac Sans "/>
              </a:rPr>
              <a:t> </a:t>
            </a:r>
            <a:r>
              <a:rPr lang="cs-CZ" err="1">
                <a:latin typeface="Tabac Sans "/>
              </a:rPr>
              <a:t>Goes</a:t>
            </a:r>
            <a:r>
              <a:rPr lang="cs-CZ">
                <a:latin typeface="Tabac Sans "/>
              </a:rPr>
              <a:t> </a:t>
            </a:r>
            <a:r>
              <a:rPr lang="cs-CZ" err="1">
                <a:latin typeface="Tabac Sans "/>
              </a:rPr>
              <a:t>Local</a:t>
            </a:r>
            <a:endParaRPr lang="cs-CZ">
              <a:latin typeface="Tabac Sans "/>
            </a:endParaRP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96C3CF71-FFF6-A56D-3077-969FB661CE6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125538" y="1902373"/>
            <a:ext cx="6569075" cy="4498428"/>
          </a:xfrm>
        </p:spPr>
        <p:txBody>
          <a:bodyPr/>
          <a:lstStyle/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Tabac Sans "/>
              </a:rPr>
              <a:t>Zlepšení situace v dané samosprávě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Tabac Sans "/>
              </a:rPr>
              <a:t>Např.: výpomoc v domově pro seniory, úklid města, seminář o mediální gramotnosti pro děti</a:t>
            </a:r>
          </a:p>
          <a:p>
            <a:pPr marL="342900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Tabac Sans "/>
              </a:rPr>
              <a:t>Do projektu se mohou zapojit týmy ve složení:</a:t>
            </a:r>
          </a:p>
          <a:p>
            <a:pPr marL="1028683" lvl="1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Tabac Sans "/>
              </a:rPr>
              <a:t>1 pracovník s mládeží</a:t>
            </a:r>
          </a:p>
          <a:p>
            <a:pPr marL="1028683" lvl="1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Tabac Sans "/>
              </a:rPr>
              <a:t>2 zástupci mládeže 15 – 30 let </a:t>
            </a:r>
          </a:p>
          <a:p>
            <a:pPr marL="1028683" lvl="1" indent="-342900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Tabac Sans "/>
              </a:rPr>
              <a:t>1 zástupce samosprávy </a:t>
            </a:r>
          </a:p>
        </p:txBody>
      </p:sp>
    </p:spTree>
    <p:extLst>
      <p:ext uri="{BB962C8B-B14F-4D97-AF65-F5344CB8AC3E}">
        <p14:creationId xmlns:p14="http://schemas.microsoft.com/office/powerpoint/2010/main" val="8536260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73D81-E3E0-17AC-8A85-0A23BAD52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Obrázek 28">
            <a:extLst>
              <a:ext uri="{FF2B5EF4-FFF2-40B4-BE49-F238E27FC236}">
                <a16:creationId xmlns:a16="http://schemas.microsoft.com/office/drawing/2014/main" id="{E088D433-0361-9F08-DF6D-2A515C91C3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rcRect l="20875" t="4724" r="9704" b="4339"/>
          <a:stretch/>
        </p:blipFill>
        <p:spPr>
          <a:xfrm>
            <a:off x="432001" y="-1"/>
            <a:ext cx="11760000" cy="6857999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0BA6FAA5-B522-9731-F818-3E3F8E00DA9A}"/>
              </a:ext>
            </a:extLst>
          </p:cNvPr>
          <p:cNvSpPr txBox="1"/>
          <p:nvPr/>
        </p:nvSpPr>
        <p:spPr>
          <a:xfrm>
            <a:off x="979049" y="2444113"/>
            <a:ext cx="5332952" cy="246221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 algn="l"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cs-CZ" sz="1600" b="0" i="0">
                <a:solidFill>
                  <a:srgbClr val="161616"/>
                </a:solidFill>
                <a:effectLst/>
                <a:latin typeface="Tabac Sans" panose="02000000000000000000" pitchFamily="50" charset="-18"/>
              </a:rPr>
              <a:t>Komenské náměstí v Děčíně, které se nachází mezi třemi školami, bylo dlouhodobě zanedbávané. Studenti se proto rozhodli uspořádat happening Otočíme Komenského, kde prezentovali, jak by si podobu náměstí představovali.</a:t>
            </a:r>
          </a:p>
          <a:p>
            <a:pPr marL="285750" indent="-285750" algn="l">
              <a:spcAft>
                <a:spcPts val="24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cs-CZ" sz="1600" b="0" i="0">
                <a:solidFill>
                  <a:srgbClr val="161616"/>
                </a:solidFill>
                <a:effectLst/>
                <a:latin typeface="Tabac Sans" panose="02000000000000000000" pitchFamily="50" charset="-18"/>
              </a:rPr>
              <a:t>Happening Otočíme Komenského ve svém jménu odrážel nejen možnou rekonstrukci náměstí, ale také otočení busty Jana Ámose Komenského tak, aby směřoval na všechny tři školy na náměstí.</a:t>
            </a:r>
          </a:p>
        </p:txBody>
      </p:sp>
      <p:pic>
        <p:nvPicPr>
          <p:cNvPr id="3" name="Obrázek 2" descr="Obsah obrázku venku, auto, budova, okno&#10;&#10;Obsah vygenerovaný umělou inteligencí může být nesprávný.">
            <a:extLst>
              <a:ext uri="{FF2B5EF4-FFF2-40B4-BE49-F238E27FC236}">
                <a16:creationId xmlns:a16="http://schemas.microsoft.com/office/drawing/2014/main" id="{6018F4C2-4861-E722-8AB1-05CEB011028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5951"/>
          <a:stretch/>
        </p:blipFill>
        <p:spPr>
          <a:xfrm>
            <a:off x="7816875" y="-78896"/>
            <a:ext cx="4407451" cy="7015787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37C86CF4-386A-CEF2-6B54-50FCE63F8D1C}"/>
              </a:ext>
            </a:extLst>
          </p:cNvPr>
          <p:cNvSpPr txBox="1"/>
          <p:nvPr/>
        </p:nvSpPr>
        <p:spPr>
          <a:xfrm>
            <a:off x="1095007" y="893538"/>
            <a:ext cx="6721868" cy="979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ts val="3600"/>
              </a:lnSpc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2800">
                <a:solidFill>
                  <a:schemeClr val="tx2"/>
                </a:solidFill>
              </a:rPr>
              <a:t>Gymnázium Děčín a Otočíme Komenského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DD664EC2-0D49-1DCA-2E37-A2415C73E391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4ADFB396-7B13-0B92-A1F3-55BCDCFEA962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488CEDC9-CBD1-F56C-D2B0-278583721F1F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21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5CC77F9-E9C4-0038-ED9C-BAA1A3C1515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277007" y="924018"/>
            <a:ext cx="1224643" cy="122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981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32BCEA07-D195-3378-45F6-DCBA0F407C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sz="3200"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Evropský sbor solidarity</a:t>
            </a:r>
          </a:p>
        </p:txBody>
      </p:sp>
    </p:spTree>
    <p:extLst>
      <p:ext uri="{BB962C8B-B14F-4D97-AF65-F5344CB8AC3E}">
        <p14:creationId xmlns:p14="http://schemas.microsoft.com/office/powerpoint/2010/main" val="13257187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ovéPole 16">
            <a:extLst>
              <a:ext uri="{FF2B5EF4-FFF2-40B4-BE49-F238E27FC236}">
                <a16:creationId xmlns:a16="http://schemas.microsoft.com/office/drawing/2014/main" id="{CD6376CA-4D7C-9F3F-57CA-73B4FA5FFDDE}"/>
              </a:ext>
            </a:extLst>
          </p:cNvPr>
          <p:cNvSpPr txBox="1"/>
          <p:nvPr/>
        </p:nvSpPr>
        <p:spPr>
          <a:xfrm>
            <a:off x="1005215" y="2031971"/>
            <a:ext cx="6396994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9705" marR="0" lvl="0" rtl="0">
              <a:spcBef>
                <a:spcPts val="0"/>
              </a:spcBef>
              <a:spcAft>
                <a:spcPts val="300"/>
              </a:spcAft>
              <a:buClr>
                <a:srgbClr val="AC6396"/>
              </a:buClr>
              <a:buSzPct val="90000"/>
            </a:pPr>
            <a:r>
              <a:rPr lang="cs-CZ" sz="14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  <a:sym typeface="Open Sans"/>
              </a:rPr>
              <a:t>Nabízí mladým lidem (</a:t>
            </a:r>
            <a:r>
              <a:rPr lang="cs-CZ" b="1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  <a:sym typeface="Open Sans"/>
              </a:rPr>
              <a:t>18</a:t>
            </a:r>
            <a:r>
              <a:rPr lang="cs-CZ">
                <a:solidFill>
                  <a:schemeClr val="tx1">
                    <a:lumMod val="85000"/>
                    <a:lumOff val="15000"/>
                  </a:schemeClr>
                </a:solidFill>
                <a:ea typeface="Tabac Sans"/>
                <a:sym typeface="Open Sans"/>
              </a:rPr>
              <a:t>−</a:t>
            </a:r>
            <a:r>
              <a:rPr lang="cs-CZ" b="1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  <a:sym typeface="Open Sans"/>
              </a:rPr>
              <a:t>30</a:t>
            </a:r>
            <a:r>
              <a:rPr lang="cs-CZ" sz="14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  <a:sym typeface="Open Sans"/>
              </a:rPr>
              <a:t> </a:t>
            </a:r>
            <a:r>
              <a:rPr lang="cs-CZ" b="1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  <a:sym typeface="Open Sans"/>
              </a:rPr>
              <a:t>let) </a:t>
            </a:r>
            <a:r>
              <a:rPr lang="cs-CZ" sz="14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  <a:sym typeface="Open Sans"/>
              </a:rPr>
              <a:t>příležitost: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  <a:latin typeface="Tabac Sans"/>
              <a:ea typeface="Tabac Sans"/>
              <a:cs typeface="Tabac Sans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DB36CC3-9613-930D-5851-A67947E2E6CC}"/>
              </a:ext>
            </a:extLst>
          </p:cNvPr>
          <p:cNvSpPr txBox="1"/>
          <p:nvPr/>
        </p:nvSpPr>
        <p:spPr>
          <a:xfrm>
            <a:off x="1095007" y="893538"/>
            <a:ext cx="8510372" cy="533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ts val="3600"/>
              </a:lnSpc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2800" b="0">
                <a:solidFill>
                  <a:schemeClr val="tx2"/>
                </a:solidFill>
              </a:rPr>
              <a:t>Evropský sbor solidarity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D2FDDC9-EBD0-1222-9E33-62816303A975}"/>
              </a:ext>
            </a:extLst>
          </p:cNvPr>
          <p:cNvSpPr txBox="1"/>
          <p:nvPr/>
        </p:nvSpPr>
        <p:spPr>
          <a:xfrm>
            <a:off x="1632954" y="3003492"/>
            <a:ext cx="6096000" cy="17927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cs-CZ">
                <a:solidFill>
                  <a:schemeClr val="tx1"/>
                </a:solidFill>
                <a:latin typeface="Tabac Sans"/>
                <a:ea typeface="Tabac Sans"/>
                <a:cs typeface="Tabac Sans"/>
              </a:rPr>
              <a:t> podílet se na řešení </a:t>
            </a:r>
            <a:r>
              <a:rPr lang="cs-CZ" b="1">
                <a:solidFill>
                  <a:schemeClr val="tx2"/>
                </a:solidFill>
                <a:latin typeface="Tabac Sans"/>
                <a:ea typeface="Tabac Sans"/>
                <a:cs typeface="Tabac Sans"/>
              </a:rPr>
              <a:t>společenských problémů</a:t>
            </a:r>
          </a:p>
          <a:p>
            <a:pPr marL="179705">
              <a:spcAft>
                <a:spcPts val="300"/>
              </a:spcAft>
            </a:pPr>
            <a:endParaRPr lang="cs-CZ">
              <a:solidFill>
                <a:schemeClr val="tx1"/>
              </a:solidFill>
              <a:latin typeface="Tabac Sans"/>
              <a:ea typeface="Tabac Sans"/>
              <a:cs typeface="Tabac Sans"/>
              <a:sym typeface="Open Sans"/>
            </a:endParaRPr>
          </a:p>
          <a:p>
            <a:pPr marL="179705">
              <a:spcAft>
                <a:spcPts val="300"/>
              </a:spcAft>
            </a:pPr>
            <a:r>
              <a:rPr lang="cs-CZ">
                <a:solidFill>
                  <a:schemeClr val="tx1"/>
                </a:solidFill>
                <a:latin typeface="Tabac Sans"/>
                <a:ea typeface="Tabac Sans"/>
                <a:cs typeface="Tabac Sans"/>
                <a:sym typeface="Open Sans"/>
              </a:rPr>
              <a:t>získat </a:t>
            </a:r>
            <a:r>
              <a:rPr lang="cs-CZ" b="1">
                <a:solidFill>
                  <a:schemeClr val="tx2"/>
                </a:solidFill>
                <a:latin typeface="Tabac Sans"/>
                <a:ea typeface="Tabac Sans"/>
                <a:cs typeface="Tabac Sans"/>
                <a:sym typeface="Open Sans"/>
              </a:rPr>
              <a:t>nové dovednosti a pracovní zkušenosti</a:t>
            </a:r>
            <a:endParaRPr lang="cs-CZ" b="1">
              <a:solidFill>
                <a:schemeClr val="tx2"/>
              </a:solidFill>
              <a:latin typeface="Tabac Sans"/>
              <a:ea typeface="Tabac Sans"/>
              <a:cs typeface="Tabac Sans"/>
            </a:endParaRPr>
          </a:p>
          <a:p>
            <a:pPr marL="179705" marR="0" lvl="0" rtl="0">
              <a:spcBef>
                <a:spcPts val="0"/>
              </a:spcBef>
              <a:spcAft>
                <a:spcPts val="300"/>
              </a:spcAft>
              <a:buClr>
                <a:srgbClr val="AC6396"/>
              </a:buClr>
              <a:buSzPct val="90000"/>
            </a:pPr>
            <a:endParaRPr lang="cs-CZ" b="1">
              <a:solidFill>
                <a:srgbClr val="AC6396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  <a:p>
            <a:pPr marL="179705" marR="0" lvl="0" rtl="0">
              <a:spcBef>
                <a:spcPts val="0"/>
              </a:spcBef>
              <a:spcAft>
                <a:spcPts val="300"/>
              </a:spcAft>
              <a:buClr>
                <a:srgbClr val="AC6396"/>
              </a:buClr>
              <a:buSzPct val="90000"/>
            </a:pPr>
            <a:r>
              <a:rPr lang="cs-CZ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  <a:sym typeface="Open Sans"/>
              </a:rPr>
              <a:t>zasadit se o </a:t>
            </a:r>
            <a:r>
              <a:rPr lang="cs-CZ" b="1">
                <a:solidFill>
                  <a:schemeClr val="tx2"/>
                </a:solidFill>
                <a:latin typeface="Tabac Sans"/>
                <a:ea typeface="Tabac Sans"/>
                <a:cs typeface="Tabac Sans"/>
                <a:sym typeface="Open Sans"/>
              </a:rPr>
              <a:t>vytvoření inkluzivnější společnosti</a:t>
            </a:r>
            <a:endParaRPr lang="cs-CZ" b="1">
              <a:solidFill>
                <a:schemeClr val="tx2"/>
              </a:solidFill>
              <a:latin typeface="Tabac Sans"/>
              <a:ea typeface="Tabac Sans"/>
              <a:cs typeface="Tabac Sans"/>
            </a:endParaRPr>
          </a:p>
          <a:p>
            <a:pPr marL="179705" marR="0" lvl="0" rtl="0">
              <a:spcBef>
                <a:spcPts val="0"/>
              </a:spcBef>
              <a:spcAft>
                <a:spcPts val="300"/>
              </a:spcAft>
              <a:buClr>
                <a:srgbClr val="AC6396"/>
              </a:buClr>
              <a:buSzPct val="90000"/>
            </a:pPr>
            <a:endParaRPr lang="cs-CZ" b="1">
              <a:solidFill>
                <a:srgbClr val="AC6396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  <a:p>
            <a:pPr marL="179705">
              <a:spcAft>
                <a:spcPts val="300"/>
              </a:spcAft>
              <a:buClr>
                <a:srgbClr val="AC6396"/>
              </a:buClr>
              <a:buSzPct val="90000"/>
            </a:pPr>
            <a:r>
              <a:rPr lang="cs-CZ">
                <a:solidFill>
                  <a:schemeClr val="tx1"/>
                </a:solidFill>
                <a:latin typeface="Tabac Sans"/>
                <a:ea typeface="Tabac Sans"/>
                <a:cs typeface="Tabac Sans"/>
                <a:sym typeface="Open Sans"/>
              </a:rPr>
              <a:t>poskytovat </a:t>
            </a:r>
            <a:r>
              <a:rPr lang="cs-CZ" b="1">
                <a:solidFill>
                  <a:schemeClr val="tx2"/>
                </a:solidFill>
                <a:latin typeface="Tabac Sans"/>
                <a:ea typeface="Tabac Sans"/>
                <a:cs typeface="Tabac Sans"/>
                <a:sym typeface="Open Sans"/>
              </a:rPr>
              <a:t>pomoc potřebným</a:t>
            </a:r>
            <a:endParaRPr lang="cs-CZ">
              <a:solidFill>
                <a:schemeClr val="tx2"/>
              </a:solidFill>
              <a:latin typeface="Tabac Sans"/>
              <a:ea typeface="Tabac Sans"/>
              <a:cs typeface="Tabac Sans"/>
            </a:endParaRPr>
          </a:p>
        </p:txBody>
      </p:sp>
      <p:pic>
        <p:nvPicPr>
          <p:cNvPr id="10" name="Obrázek 9" descr="Obsah obrázku skica, kresba, design, klipart&#10;&#10;Popis byl vytvořen automaticky">
            <a:extLst>
              <a:ext uri="{FF2B5EF4-FFF2-40B4-BE49-F238E27FC236}">
                <a16:creationId xmlns:a16="http://schemas.microsoft.com/office/drawing/2014/main" id="{D1F29A8D-2163-AF25-89FF-E198BA08E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955" y="2930426"/>
            <a:ext cx="432000" cy="432000"/>
          </a:xfrm>
          <a:prstGeom prst="rect">
            <a:avLst/>
          </a:prstGeom>
        </p:spPr>
      </p:pic>
      <p:pic>
        <p:nvPicPr>
          <p:cNvPr id="18" name="Obrázek 17" descr="Obsah obrázku Obdélník, skica, design&#10;&#10;Popis byl vytvořen automaticky">
            <a:extLst>
              <a:ext uri="{FF2B5EF4-FFF2-40B4-BE49-F238E27FC236}">
                <a16:creationId xmlns:a16="http://schemas.microsoft.com/office/drawing/2014/main" id="{15FE3885-0B2C-2302-0727-10C29C8F3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0955" y="3426696"/>
            <a:ext cx="432000" cy="432000"/>
          </a:xfrm>
          <a:prstGeom prst="rect">
            <a:avLst/>
          </a:prstGeom>
        </p:spPr>
      </p:pic>
      <p:pic>
        <p:nvPicPr>
          <p:cNvPr id="24" name="Obrázek 23" descr="Obsah obrázku Písmo, Grafika, design, grafický design&#10;&#10;Popis byl vytvořen automaticky">
            <a:extLst>
              <a:ext uri="{FF2B5EF4-FFF2-40B4-BE49-F238E27FC236}">
                <a16:creationId xmlns:a16="http://schemas.microsoft.com/office/drawing/2014/main" id="{BDC6C17F-1CD1-8255-B60B-EA821A4A52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0955" y="3910584"/>
            <a:ext cx="432000" cy="432000"/>
          </a:xfrm>
          <a:prstGeom prst="rect">
            <a:avLst/>
          </a:prstGeom>
        </p:spPr>
      </p:pic>
      <p:pic>
        <p:nvPicPr>
          <p:cNvPr id="28" name="Obrázek 27" descr="Obsah obrázku symbol, Grafika, Písmo, design&#10;&#10;Popis byl vytvořen automaticky">
            <a:extLst>
              <a:ext uri="{FF2B5EF4-FFF2-40B4-BE49-F238E27FC236}">
                <a16:creationId xmlns:a16="http://schemas.microsoft.com/office/drawing/2014/main" id="{C064C97F-A21A-CD9A-13A4-6A753FBA5B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0954" y="4416363"/>
            <a:ext cx="432000" cy="432000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82A3D293-C947-F3E3-7879-16EF945221EE}"/>
              </a:ext>
            </a:extLst>
          </p:cNvPr>
          <p:cNvSpPr/>
          <p:nvPr/>
        </p:nvSpPr>
        <p:spPr>
          <a:xfrm>
            <a:off x="11569509" y="6270560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473DD9DB-F2B1-091B-B1FA-62BB3FCEFD3D}"/>
              </a:ext>
            </a:extLst>
          </p:cNvPr>
          <p:cNvSpPr txBox="1"/>
          <p:nvPr/>
        </p:nvSpPr>
        <p:spPr>
          <a:xfrm>
            <a:off x="11570790" y="6330983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23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Obrázek 3" descr="Obsah obrázku obloha, osoba, oblečení, venku&#10;&#10;Popis byl vytvořen automaticky">
            <a:extLst>
              <a:ext uri="{FF2B5EF4-FFF2-40B4-BE49-F238E27FC236}">
                <a16:creationId xmlns:a16="http://schemas.microsoft.com/office/drawing/2014/main" id="{0100ED1A-77D5-51F1-7076-2AF9B8233BB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0894" r="37995"/>
          <a:stretch/>
        </p:blipFill>
        <p:spPr>
          <a:xfrm>
            <a:off x="7852676" y="0"/>
            <a:ext cx="43393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6803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ovéPole 12">
            <a:extLst>
              <a:ext uri="{FF2B5EF4-FFF2-40B4-BE49-F238E27FC236}">
                <a16:creationId xmlns:a16="http://schemas.microsoft.com/office/drawing/2014/main" id="{CDB36CC3-9613-930D-5851-A67947E2E6CC}"/>
              </a:ext>
            </a:extLst>
          </p:cNvPr>
          <p:cNvSpPr txBox="1"/>
          <p:nvPr/>
        </p:nvSpPr>
        <p:spPr>
          <a:xfrm>
            <a:off x="1095007" y="893538"/>
            <a:ext cx="8510372" cy="51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ts val="3600"/>
              </a:lnSpc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2800" b="0">
                <a:solidFill>
                  <a:schemeClr val="tx2"/>
                </a:solidFill>
              </a:rPr>
              <a:t>Dobrovolnické projekty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75ABB900-E0F3-464D-D120-F0109E87D62A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82A3D293-C947-F3E3-7879-16EF945221EE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473DD9DB-F2B1-091B-B1FA-62BB3FCEFD3D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24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6C805AA-FA55-69EC-1038-5D6C429D0C19}"/>
              </a:ext>
            </a:extLst>
          </p:cNvPr>
          <p:cNvSpPr txBox="1"/>
          <p:nvPr/>
        </p:nvSpPr>
        <p:spPr>
          <a:xfrm>
            <a:off x="1114057" y="1553037"/>
            <a:ext cx="54952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>
              <a:defRPr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1600"/>
              <a:t>Individuální dobrovolnictví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01D408D-354C-DE57-9564-430168A4E8F3}"/>
              </a:ext>
            </a:extLst>
          </p:cNvPr>
          <p:cNvSpPr txBox="1"/>
          <p:nvPr/>
        </p:nvSpPr>
        <p:spPr>
          <a:xfrm>
            <a:off x="5856294" y="1550093"/>
            <a:ext cx="29814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>
              <a:defRPr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1600"/>
              <a:t>Týmové dobrovolnictví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92DEF390-3F47-4D15-ED49-0AB4E1E5BD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265572"/>
              </p:ext>
            </p:extLst>
          </p:nvPr>
        </p:nvGraphicFramePr>
        <p:xfrm>
          <a:off x="1169675" y="2064246"/>
          <a:ext cx="4362701" cy="261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053">
                  <a:extLst>
                    <a:ext uri="{9D8B030D-6E8A-4147-A177-3AD203B41FA5}">
                      <a16:colId xmlns:a16="http://schemas.microsoft.com/office/drawing/2014/main" val="916924134"/>
                    </a:ext>
                  </a:extLst>
                </a:gridCol>
                <a:gridCol w="3025648">
                  <a:extLst>
                    <a:ext uri="{9D8B030D-6E8A-4147-A177-3AD203B41FA5}">
                      <a16:colId xmlns:a16="http://schemas.microsoft.com/office/drawing/2014/main" val="2730112118"/>
                    </a:ext>
                  </a:extLst>
                </a:gridCol>
              </a:tblGrid>
              <a:tr h="324000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cs-CZ" sz="1400" b="0">
                          <a:solidFill>
                            <a:schemeClr val="bg1"/>
                          </a:solidFill>
                          <a:latin typeface="Tabac Sans Light" panose="02000000000000000000" pitchFamily="2" charset="-18"/>
                          <a:ea typeface="Tabac Sans Light" panose="02000000000000000000" pitchFamily="2" charset="-18"/>
                          <a:cs typeface="Tabac Sans Light" panose="02000000000000000000" pitchFamily="2" charset="-18"/>
                        </a:rPr>
                        <a:t>Individuální dobrovolnictví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endParaRPr lang="cs-CZ" sz="1200" b="0" kern="1200">
                        <a:solidFill>
                          <a:schemeClr val="bg1"/>
                        </a:solidFill>
                        <a:latin typeface="Tabac Sans Light" panose="02000000000000000000" pitchFamily="2" charset="-18"/>
                        <a:ea typeface="Tabac Sans Light" panose="02000000000000000000" pitchFamily="2" charset="-18"/>
                        <a:cs typeface="Tabac Sans Light" panose="02000000000000000000" pitchFamily="2" charset="-18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9C6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8731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bac Sans Light" panose="02000000000000000000" pitchFamily="2" charset="-18"/>
                          <a:ea typeface="Tabac Sans Light" panose="02000000000000000000" pitchFamily="2" charset="-18"/>
                          <a:cs typeface="Tabac Sans Light" panose="02000000000000000000" pitchFamily="2" charset="-18"/>
                        </a:rPr>
                        <a:t>Délka trvání: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bac Sans" panose="02000000000000000000" pitchFamily="2" charset="-18"/>
                          <a:ea typeface="Tabac Sans" panose="02000000000000000000" pitchFamily="2" charset="-18"/>
                          <a:cs typeface="Tabac Sans" panose="02000000000000000000" pitchFamily="2" charset="-18"/>
                        </a:rPr>
                        <a:t>2−12 měsíců</a:t>
                      </a:r>
                      <a:endParaRPr lang="cs-CZ" sz="1400" b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" panose="02000000000000000000" pitchFamily="2" charset="-18"/>
                        <a:ea typeface="Tabac Sans" panose="02000000000000000000" pitchFamily="2" charset="-18"/>
                        <a:cs typeface="Tabac Sans" panose="02000000000000000000" pitchFamily="2" charset="-18"/>
                      </a:endParaRPr>
                    </a:p>
                  </a:txBody>
                  <a:tcPr marL="25200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9154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bac Sans Light" panose="02000000000000000000" pitchFamily="2" charset="-18"/>
                          <a:ea typeface="Tabac Sans Light" panose="02000000000000000000" pitchFamily="2" charset="-18"/>
                          <a:cs typeface="Tabac Sans Light" panose="02000000000000000000" pitchFamily="2" charset="-18"/>
                        </a:rPr>
                        <a:t>Aktivita:</a:t>
                      </a: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bac Sans" panose="02000000000000000000" pitchFamily="2" charset="-18"/>
                          <a:ea typeface="Tabac Sans" panose="02000000000000000000" pitchFamily="2" charset="-18"/>
                          <a:cs typeface="Tabac Sans" panose="02000000000000000000" pitchFamily="2" charset="-18"/>
                        </a:rPr>
                        <a:t>Tato aktivita umožňuje mladým lidem zapojit se do každodenní práce zahraniční organizace. Projekty se většinou týkají sociálního začlenění, životního prostředí, práce s dětmi nebo kultury. </a:t>
                      </a:r>
                      <a:r>
                        <a:rPr lang="cs-CZ" sz="14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bac Sans" panose="02000000000000000000" pitchFamily="2" charset="-18"/>
                          <a:ea typeface="+mn-ea"/>
                          <a:cs typeface="+mn-cs"/>
                        </a:rPr>
                        <a:t>České organizace mohou hostovat zahraniční dobrovolníky.</a:t>
                      </a:r>
                      <a:endParaRPr lang="cs-CZ" sz="1400" kern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" panose="02000000000000000000" pitchFamily="2" charset="-18"/>
                        <a:ea typeface="Tabac Sans" panose="02000000000000000000" pitchFamily="2" charset="-18"/>
                        <a:cs typeface="Tabac Sans" panose="02000000000000000000" pitchFamily="2" charset="-18"/>
                      </a:endParaRPr>
                    </a:p>
                  </a:txBody>
                  <a:tcPr marL="252000" marR="288000" marT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803091"/>
                  </a:ext>
                </a:extLst>
              </a:tr>
            </a:tbl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FF6BF165-459D-422A-4145-0CE677BDF12F}"/>
              </a:ext>
            </a:extLst>
          </p:cNvPr>
          <p:cNvSpPr txBox="1"/>
          <p:nvPr/>
        </p:nvSpPr>
        <p:spPr>
          <a:xfrm>
            <a:off x="1169674" y="5150069"/>
            <a:ext cx="4362701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000" algn="just">
              <a:lnSpc>
                <a:spcPts val="1400"/>
              </a:lnSpc>
              <a:spcAft>
                <a:spcPts val="600"/>
              </a:spcAft>
              <a:buClr>
                <a:srgbClr val="A5CF4D"/>
              </a:buClr>
              <a:buSzPct val="90000"/>
            </a:pPr>
            <a:r>
              <a:rPr lang="cs-CZ" i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</a:rPr>
              <a:t>Pro mladé lidi s omezenými příležitostmi mohou být dobrovolnické aktivity v délce již </a:t>
            </a:r>
            <a:r>
              <a:rPr lang="cs-CZ" b="1" i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</a:rPr>
              <a:t>od 2 týdnů</a:t>
            </a:r>
            <a:r>
              <a:rPr lang="cs-CZ" i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</a:rPr>
              <a:t> a mohou být realizovány také na území České republiky. Organizace mohou pro umožnění zapojení osob s omezenými příležitostmi čerpat finanční podporu na začlenění.</a:t>
            </a:r>
          </a:p>
          <a:p>
            <a:pPr marL="180000" marR="0" lvl="0" rtl="0">
              <a:lnSpc>
                <a:spcPts val="1400"/>
              </a:lnSpc>
              <a:spcBef>
                <a:spcPts val="0"/>
              </a:spcBef>
              <a:spcAft>
                <a:spcPts val="600"/>
              </a:spcAft>
              <a:buClr>
                <a:srgbClr val="A5CF4D"/>
              </a:buClr>
              <a:buSzPct val="90000"/>
            </a:pPr>
            <a:endParaRPr lang="cs-CZ" i="1">
              <a:solidFill>
                <a:schemeClr val="tx1">
                  <a:lumMod val="85000"/>
                  <a:lumOff val="15000"/>
                </a:schemeClr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  <a:sym typeface="Open Sans"/>
            </a:endParaRPr>
          </a:p>
        </p:txBody>
      </p:sp>
      <p:graphicFrame>
        <p:nvGraphicFramePr>
          <p:cNvPr id="19" name="Tabulka 18">
            <a:extLst>
              <a:ext uri="{FF2B5EF4-FFF2-40B4-BE49-F238E27FC236}">
                <a16:creationId xmlns:a16="http://schemas.microsoft.com/office/drawing/2014/main" id="{7879464D-C90C-1EA6-D06C-74A52DD674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878065"/>
              </p:ext>
            </p:extLst>
          </p:nvPr>
        </p:nvGraphicFramePr>
        <p:xfrm>
          <a:off x="5856294" y="2076300"/>
          <a:ext cx="4362701" cy="346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053">
                  <a:extLst>
                    <a:ext uri="{9D8B030D-6E8A-4147-A177-3AD203B41FA5}">
                      <a16:colId xmlns:a16="http://schemas.microsoft.com/office/drawing/2014/main" val="916924134"/>
                    </a:ext>
                  </a:extLst>
                </a:gridCol>
                <a:gridCol w="3025648">
                  <a:extLst>
                    <a:ext uri="{9D8B030D-6E8A-4147-A177-3AD203B41FA5}">
                      <a16:colId xmlns:a16="http://schemas.microsoft.com/office/drawing/2014/main" val="2730112118"/>
                    </a:ext>
                  </a:extLst>
                </a:gridCol>
              </a:tblGrid>
              <a:tr h="324000">
                <a:tc grid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cs-CZ" sz="1400" b="0">
                          <a:solidFill>
                            <a:schemeClr val="bg1"/>
                          </a:solidFill>
                          <a:latin typeface="Tabac Sans Light" panose="02000000000000000000" pitchFamily="2" charset="-18"/>
                          <a:ea typeface="Tabac Sans Light" panose="02000000000000000000" pitchFamily="2" charset="-18"/>
                          <a:cs typeface="Tabac Sans Light" panose="02000000000000000000" pitchFamily="2" charset="-18"/>
                        </a:rPr>
                        <a:t>Dobrovolnické týmy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endParaRPr lang="cs-CZ" sz="1200" b="0" kern="1200">
                        <a:solidFill>
                          <a:schemeClr val="bg1"/>
                        </a:solidFill>
                        <a:latin typeface="Tabac Sans Light" panose="02000000000000000000" pitchFamily="2" charset="-18"/>
                        <a:ea typeface="Tabac Sans Light" panose="02000000000000000000" pitchFamily="2" charset="-18"/>
                        <a:cs typeface="Tabac Sans Light" panose="02000000000000000000" pitchFamily="2" charset="-18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9C6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8731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bac Sans Light" panose="02000000000000000000" pitchFamily="2" charset="-18"/>
                          <a:ea typeface="Tabac Sans Light" panose="02000000000000000000" pitchFamily="2" charset="-18"/>
                          <a:cs typeface="Tabac Sans Light" panose="02000000000000000000" pitchFamily="2" charset="-18"/>
                        </a:rPr>
                        <a:t>Délka trvání: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bac Sans" panose="02000000000000000000" pitchFamily="2" charset="-18"/>
                          <a:ea typeface="Tabac Sans" panose="02000000000000000000" pitchFamily="2" charset="-18"/>
                          <a:cs typeface="Tabac Sans" panose="02000000000000000000" pitchFamily="2" charset="-18"/>
                        </a:rPr>
                        <a:t>2 týdny − 2 měsíce</a:t>
                      </a:r>
                      <a:endParaRPr lang="cs-CZ" sz="1400" b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" panose="02000000000000000000" pitchFamily="2" charset="-18"/>
                        <a:ea typeface="Tabac Sans" panose="02000000000000000000" pitchFamily="2" charset="-18"/>
                        <a:cs typeface="Tabac Sans" panose="02000000000000000000" pitchFamily="2" charset="-18"/>
                      </a:endParaRPr>
                    </a:p>
                  </a:txBody>
                  <a:tcPr marL="25200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915493"/>
                  </a:ext>
                </a:extLst>
              </a:tr>
              <a:tr h="198000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bac Sans Light" panose="02000000000000000000" pitchFamily="2" charset="-18"/>
                          <a:ea typeface="Tabac Sans Light" panose="02000000000000000000" pitchFamily="2" charset="-18"/>
                          <a:cs typeface="Tabac Sans Light" panose="02000000000000000000" pitchFamily="2" charset="-18"/>
                        </a:rPr>
                        <a:t>Aktivita:</a:t>
                      </a: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bac Sans" panose="02000000000000000000" pitchFamily="2" charset="-18"/>
                          <a:ea typeface="Tabac Sans" panose="02000000000000000000" pitchFamily="2" charset="-18"/>
                          <a:cs typeface="Tabac Sans" panose="02000000000000000000" pitchFamily="2" charset="-18"/>
                        </a:rPr>
                        <a:t>Tato aktivita umožňuje vykonávat solidární činnosti v mezinárodní skupině. Dobrovolnické týmy jsou zvlášť vhodné k získání prvních zkušeností s dobrovolnictvím a mohou tak sloužit jako vstupní cesta k dlouhodobému individuálnímu dobrovolnictví nebo k realizaci vlastního </a:t>
                      </a:r>
                      <a:r>
                        <a:rPr lang="cs-CZ" sz="14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bac Sans" panose="02000000000000000000" pitchFamily="2" charset="-18"/>
                          <a:ea typeface="Tabac Sans" panose="02000000000000000000" pitchFamily="2" charset="-18"/>
                          <a:cs typeface="Tabac Sans" panose="02000000000000000000" pitchFamily="2" charset="-18"/>
                        </a:rPr>
                        <a:t>solidárního projektu</a:t>
                      </a:r>
                      <a:r>
                        <a:rPr lang="cs-CZ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bac Sans" panose="02000000000000000000" pitchFamily="2" charset="-18"/>
                          <a:ea typeface="Tabac Sans" panose="02000000000000000000" pitchFamily="2" charset="-18"/>
                          <a:cs typeface="Tabac Sans" panose="02000000000000000000" pitchFamily="2" charset="-18"/>
                        </a:rPr>
                        <a:t>. </a:t>
                      </a:r>
                      <a:r>
                        <a:rPr lang="cs-CZ" sz="14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bac Sans" panose="02000000000000000000" pitchFamily="2" charset="-18"/>
                          <a:ea typeface="+mn-ea"/>
                          <a:cs typeface="+mn-cs"/>
                        </a:rPr>
                        <a:t>České organizace mohou hostovat zahraniční dobrovolníky.</a:t>
                      </a:r>
                      <a:endParaRPr lang="cs-CZ" sz="1400" kern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" panose="02000000000000000000" pitchFamily="2" charset="-18"/>
                        <a:ea typeface="Tabac Sans" panose="02000000000000000000" pitchFamily="2" charset="-18"/>
                        <a:cs typeface="Tabac Sans" panose="02000000000000000000" pitchFamily="2" charset="-18"/>
                      </a:endParaRPr>
                    </a:p>
                  </a:txBody>
                  <a:tcPr marL="252000" marR="288000" marT="0"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803091"/>
                  </a:ext>
                </a:extLst>
              </a:tr>
            </a:tbl>
          </a:graphicData>
        </a:graphic>
      </p:graphicFrame>
      <p:pic>
        <p:nvPicPr>
          <p:cNvPr id="20" name="Grafický objekt 19" descr="Přehrát se souvislou výplní">
            <a:extLst>
              <a:ext uri="{FF2B5EF4-FFF2-40B4-BE49-F238E27FC236}">
                <a16:creationId xmlns:a16="http://schemas.microsoft.com/office/drawing/2014/main" id="{A41AA7D0-F568-81E3-2B8D-D7FDD94EC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1863" y="4607971"/>
            <a:ext cx="25200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3977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1EDF0-9C92-6D54-CABF-B5D25F379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Obrázek 28">
            <a:extLst>
              <a:ext uri="{FF2B5EF4-FFF2-40B4-BE49-F238E27FC236}">
                <a16:creationId xmlns:a16="http://schemas.microsoft.com/office/drawing/2014/main" id="{A0D4A7D4-EF8D-01C0-BF25-B021C36561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rcRect l="20875" t="4724" r="9704" b="4339"/>
          <a:stretch/>
        </p:blipFill>
        <p:spPr>
          <a:xfrm>
            <a:off x="432000" y="0"/>
            <a:ext cx="11760000" cy="6857999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8F2BFF16-2C0E-7583-AD98-747907224AA2}"/>
              </a:ext>
            </a:extLst>
          </p:cNvPr>
          <p:cNvSpPr txBox="1"/>
          <p:nvPr/>
        </p:nvSpPr>
        <p:spPr>
          <a:xfrm>
            <a:off x="864000" y="1580774"/>
            <a:ext cx="5332952" cy="169277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Rozpočet: </a:t>
            </a: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17 600 eur (436 000 Kč) 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Možnost zapojení dobrovolníka</a:t>
            </a: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: </a:t>
            </a:r>
          </a:p>
          <a:p>
            <a:pPr marL="179705" lvl="1">
              <a:spcAft>
                <a:spcPts val="600"/>
              </a:spcAft>
              <a:buClr>
                <a:srgbClr val="FFC000"/>
              </a:buClr>
              <a:buSzPct val="90000"/>
            </a:pPr>
            <a:endParaRPr lang="cs-CZ" sz="1600">
              <a:solidFill>
                <a:schemeClr val="tx1">
                  <a:lumMod val="85000"/>
                  <a:lumOff val="15000"/>
                </a:schemeClr>
              </a:solidFill>
              <a:latin typeface="Tabac Sans" panose="02000000000000000000" pitchFamily="50" charset="-18"/>
              <a:ea typeface="Tabac Sans" panose="02000000000000000000" pitchFamily="50" charset="-18"/>
              <a:cs typeface="Tabac Sans" panose="02000000000000000000" pitchFamily="50" charset="-18"/>
            </a:endParaRPr>
          </a:p>
          <a:p>
            <a:pPr marL="359410" lvl="1" indent="-179705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endParaRPr lang="cs-CZ" sz="1600">
              <a:solidFill>
                <a:schemeClr val="tx1">
                  <a:lumMod val="85000"/>
                  <a:lumOff val="15000"/>
                </a:schemeClr>
              </a:solidFill>
              <a:latin typeface="Tabac Sans" panose="02000000000000000000" pitchFamily="50" charset="-18"/>
              <a:ea typeface="Tabac Sans" panose="02000000000000000000" pitchFamily="50" charset="-18"/>
              <a:cs typeface="Tabac Sans" panose="02000000000000000000" pitchFamily="50" charset="-18"/>
            </a:endParaRP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endParaRPr lang="cs-CZ" sz="1600">
              <a:solidFill>
                <a:schemeClr val="tx1">
                  <a:lumMod val="85000"/>
                  <a:lumOff val="15000"/>
                </a:schemeClr>
              </a:solidFill>
              <a:latin typeface="Tabac Sans" panose="02000000000000000000" pitchFamily="50" charset="-18"/>
              <a:ea typeface="Tabac Sans" panose="02000000000000000000" pitchFamily="50" charset="-18"/>
              <a:cs typeface="Tabac Sans" panose="02000000000000000000" pitchFamily="50" charset="-18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6E3C342-307E-BA32-27E0-0758997D5A75}"/>
              </a:ext>
            </a:extLst>
          </p:cNvPr>
          <p:cNvSpPr txBox="1"/>
          <p:nvPr/>
        </p:nvSpPr>
        <p:spPr>
          <a:xfrm>
            <a:off x="1095007" y="893538"/>
            <a:ext cx="6721868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ts val="3600"/>
              </a:lnSpc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2400" b="1">
                <a:solidFill>
                  <a:schemeClr val="tx2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MAS Horní Pomoraví: </a:t>
            </a:r>
            <a:r>
              <a:rPr lang="cs-CZ" sz="2400">
                <a:solidFill>
                  <a:schemeClr val="tx2"/>
                </a:solidFill>
              </a:rPr>
              <a:t>Dobrovolnictví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5736089F-4481-ABEC-1F90-785D0902C9E9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ek 3" descr="Obsah obrázku Lidská tvář, osoba, oblečení, úsměv&#10;&#10;Obsah vygenerovaný umělou inteligencí může být nesprávný.">
            <a:extLst>
              <a:ext uri="{FF2B5EF4-FFF2-40B4-BE49-F238E27FC236}">
                <a16:creationId xmlns:a16="http://schemas.microsoft.com/office/drawing/2014/main" id="{50C9AE73-80EC-7DDA-D15E-209748439CD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392" r="22196"/>
          <a:stretch/>
        </p:blipFill>
        <p:spPr>
          <a:xfrm>
            <a:off x="7717091" y="-4"/>
            <a:ext cx="4474909" cy="6858000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4BF4620A-DBD0-F3A7-A057-C4189A904BE1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D79453B2-50AE-3E2B-C550-FC63423A78FF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25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C9562DB2-999C-AB35-D7F6-2D0FB2072D4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277007" y="924018"/>
            <a:ext cx="1224643" cy="1224643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A6296C54-AD92-D487-D303-CA74B5D35ED8}"/>
              </a:ext>
            </a:extLst>
          </p:cNvPr>
          <p:cNvSpPr txBox="1"/>
          <p:nvPr/>
        </p:nvSpPr>
        <p:spPr>
          <a:xfrm>
            <a:off x="1220361" y="2293368"/>
            <a:ext cx="6140368" cy="220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1. Do aktivit informačního centra </a:t>
            </a:r>
          </a:p>
          <a:p>
            <a:pPr marL="179705" lvl="1">
              <a:spcAft>
                <a:spcPts val="600"/>
              </a:spcAft>
              <a:buClr>
                <a:srgbClr val="FFC000"/>
              </a:buClr>
              <a:buSzPct val="90000"/>
            </a:pP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	Grafický design, focení, propagace, vytváření materiálů</a:t>
            </a:r>
          </a:p>
          <a:p>
            <a:pPr marL="359410" lvl="2" indent="-179705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2. Do projektu zlepšování kvality regionálního školství </a:t>
            </a:r>
          </a:p>
          <a:p>
            <a:pPr marL="179705" lvl="2">
              <a:spcAft>
                <a:spcPts val="600"/>
              </a:spcAft>
              <a:buClr>
                <a:srgbClr val="FFC000"/>
              </a:buClr>
              <a:buSzPct val="90000"/>
            </a:pP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	Participace na výuce ve škole, lekce pro seniory, workshopy</a:t>
            </a:r>
          </a:p>
          <a:p>
            <a:pPr marL="359410" lvl="2" indent="-179705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3. Podílet se na pořádání kulturních, sociálních, sport. akcí</a:t>
            </a:r>
          </a:p>
          <a:p>
            <a:pPr marL="179705" lvl="3">
              <a:spcAft>
                <a:spcPts val="600"/>
              </a:spcAft>
              <a:buClr>
                <a:srgbClr val="FFC000"/>
              </a:buClr>
              <a:buSzPct val="90000"/>
            </a:pP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	Pomoc s organizací, propagační aktivity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74AD8844-004F-4F23-4FB6-41716437BFD0}"/>
              </a:ext>
            </a:extLst>
          </p:cNvPr>
          <p:cNvSpPr txBox="1"/>
          <p:nvPr/>
        </p:nvSpPr>
        <p:spPr>
          <a:xfrm>
            <a:off x="864000" y="4527163"/>
            <a:ext cx="61403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410" lvl="2" indent="-179705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Benefity pro žadatele: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AAB526F5-A137-B64C-2978-3CC45E41FA35}"/>
              </a:ext>
            </a:extLst>
          </p:cNvPr>
          <p:cNvSpPr txBox="1"/>
          <p:nvPr/>
        </p:nvSpPr>
        <p:spPr>
          <a:xfrm>
            <a:off x="1220361" y="4986396"/>
            <a:ext cx="6140368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Propagace organizace a regionu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Podpora neformálního vzdělávání zaměstnanců organizace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Spolupráce s novými partnery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Rozvoj firemní kultury založené na evropských hodnotách</a:t>
            </a:r>
          </a:p>
        </p:txBody>
      </p:sp>
    </p:spTree>
    <p:extLst>
      <p:ext uri="{BB962C8B-B14F-4D97-AF65-F5344CB8AC3E}">
        <p14:creationId xmlns:p14="http://schemas.microsoft.com/office/powerpoint/2010/main" val="4541631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1B393225-0531-75E6-B3D4-7B6FBA45760D}"/>
              </a:ext>
            </a:extLst>
          </p:cNvPr>
          <p:cNvSpPr/>
          <p:nvPr/>
        </p:nvSpPr>
        <p:spPr>
          <a:xfrm>
            <a:off x="7816201" y="0"/>
            <a:ext cx="4375124" cy="6857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DA733EA5-BD0A-5140-10D4-969F2D5B7C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0000"/>
          </a:blip>
          <a:srcRect l="61717" t="4724" r="12583" b="4339"/>
          <a:stretch/>
        </p:blipFill>
        <p:spPr>
          <a:xfrm>
            <a:off x="7818085" y="-25868"/>
            <a:ext cx="4375799" cy="6892938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</p:pic>
      <p:grpSp>
        <p:nvGrpSpPr>
          <p:cNvPr id="51" name="Skupina 50">
            <a:extLst>
              <a:ext uri="{FF2B5EF4-FFF2-40B4-BE49-F238E27FC236}">
                <a16:creationId xmlns:a16="http://schemas.microsoft.com/office/drawing/2014/main" id="{3616A9C9-0F85-F0C1-2336-63DA87A97D07}"/>
              </a:ext>
            </a:extLst>
          </p:cNvPr>
          <p:cNvGrpSpPr/>
          <p:nvPr/>
        </p:nvGrpSpPr>
        <p:grpSpPr>
          <a:xfrm>
            <a:off x="9289996" y="964099"/>
            <a:ext cx="2160000" cy="1440000"/>
            <a:chOff x="9334069" y="945049"/>
            <a:chExt cx="2160000" cy="1440000"/>
          </a:xfrm>
        </p:grpSpPr>
        <p:grpSp>
          <p:nvGrpSpPr>
            <p:cNvPr id="47" name="Skupina 46">
              <a:extLst>
                <a:ext uri="{FF2B5EF4-FFF2-40B4-BE49-F238E27FC236}">
                  <a16:creationId xmlns:a16="http://schemas.microsoft.com/office/drawing/2014/main" id="{DDFCCD9C-3A43-B483-CBD9-232609A91650}"/>
                </a:ext>
              </a:extLst>
            </p:cNvPr>
            <p:cNvGrpSpPr/>
            <p:nvPr/>
          </p:nvGrpSpPr>
          <p:grpSpPr>
            <a:xfrm>
              <a:off x="9334069" y="945049"/>
              <a:ext cx="2160000" cy="1440000"/>
              <a:chOff x="9334069" y="945049"/>
              <a:chExt cx="2160000" cy="1440000"/>
            </a:xfrm>
          </p:grpSpPr>
          <p:sp>
            <p:nvSpPr>
              <p:cNvPr id="15" name="Obdélník 14">
                <a:extLst>
                  <a:ext uri="{FF2B5EF4-FFF2-40B4-BE49-F238E27FC236}">
                    <a16:creationId xmlns:a16="http://schemas.microsoft.com/office/drawing/2014/main" id="{BD0D7B1B-1EB6-94DC-E32C-3B7100D4AE7D}"/>
                  </a:ext>
                </a:extLst>
              </p:cNvPr>
              <p:cNvSpPr/>
              <p:nvPr/>
            </p:nvSpPr>
            <p:spPr>
              <a:xfrm>
                <a:off x="10054069" y="945049"/>
                <a:ext cx="1440000" cy="1440000"/>
              </a:xfrm>
              <a:prstGeom prst="rect">
                <a:avLst/>
              </a:prstGeom>
              <a:solidFill>
                <a:schemeClr val="bg1"/>
              </a:solidFill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08000" tIns="144000" rIns="0" bIns="0" rtlCol="0" anchor="t"/>
              <a:lstStyle/>
              <a:p>
                <a:r>
                  <a:rPr lang="cs-CZ" sz="14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rPr>
                  <a:t>Evropský</a:t>
                </a:r>
                <a:br>
                  <a:rPr lang="cs-CZ" sz="14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rPr>
                </a:br>
                <a:r>
                  <a:rPr lang="cs-CZ" sz="14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rPr>
                  <a:t>sbor</a:t>
                </a:r>
                <a:br>
                  <a:rPr lang="cs-CZ" sz="14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rPr>
                </a:br>
                <a:r>
                  <a:rPr lang="cs-CZ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bac Sans" panose="02000000000000000000" pitchFamily="2" charset="-18"/>
                    <a:ea typeface="Tabac Sans" panose="02000000000000000000" pitchFamily="2" charset="-18"/>
                    <a:cs typeface="Tabac Sans" panose="02000000000000000000" pitchFamily="2" charset="-18"/>
                  </a:rPr>
                  <a:t>solidarity</a:t>
                </a:r>
                <a:endParaRPr lang="cs-CZ" sz="14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endParaRPr>
              </a:p>
            </p:txBody>
          </p:sp>
          <p:sp>
            <p:nvSpPr>
              <p:cNvPr id="16" name="Obdélník 15">
                <a:extLst>
                  <a:ext uri="{FF2B5EF4-FFF2-40B4-BE49-F238E27FC236}">
                    <a16:creationId xmlns:a16="http://schemas.microsoft.com/office/drawing/2014/main" id="{A6EF07EC-A8A4-F4FE-A966-7F92B521A0E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622069" y="1665049"/>
                <a:ext cx="432000" cy="432000"/>
              </a:xfrm>
              <a:prstGeom prst="rect">
                <a:avLst/>
              </a:prstGeom>
              <a:solidFill>
                <a:schemeClr val="bg1"/>
              </a:solidFill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tIns="90000" rIns="0" bIns="0" rtlCol="0" anchor="t"/>
              <a:lstStyle/>
              <a:p>
                <a:pPr>
                  <a:lnSpc>
                    <a:spcPts val="700"/>
                  </a:lnSpc>
                </a:pPr>
                <a:endParaRPr lang="cs-CZ" sz="700">
                  <a:solidFill>
                    <a:sysClr val="windowText" lastClr="000000"/>
                  </a:solidFill>
                  <a:latin typeface="Tabac Sans Black" panose="02000000000000000000" pitchFamily="2" charset="-18"/>
                  <a:ea typeface="Tabac Sans Black" panose="02000000000000000000" pitchFamily="2" charset="-18"/>
                  <a:cs typeface="Tabac Sans Black" panose="02000000000000000000" pitchFamily="2" charset="-18"/>
                </a:endParaRPr>
              </a:p>
            </p:txBody>
          </p:sp>
          <p:sp>
            <p:nvSpPr>
              <p:cNvPr id="32" name="Obdélník 31">
                <a:extLst>
                  <a:ext uri="{FF2B5EF4-FFF2-40B4-BE49-F238E27FC236}">
                    <a16:creationId xmlns:a16="http://schemas.microsoft.com/office/drawing/2014/main" id="{8226E8F0-9053-4FCB-CD40-2DBD9AEE9B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334069" y="945049"/>
                <a:ext cx="720000" cy="720000"/>
              </a:xfrm>
              <a:prstGeom prst="rect">
                <a:avLst/>
              </a:prstGeom>
              <a:solidFill>
                <a:schemeClr val="bg1"/>
              </a:solidFill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0000" tIns="90000" rIns="0" bIns="0" rtlCol="0" anchor="t"/>
              <a:lstStyle/>
              <a:p>
                <a:pPr>
                  <a:lnSpc>
                    <a:spcPts val="700"/>
                  </a:lnSpc>
                </a:pPr>
                <a:endParaRPr lang="cs-CZ" sz="700">
                  <a:solidFill>
                    <a:sysClr val="windowText" lastClr="000000"/>
                  </a:solidFill>
                  <a:latin typeface="Tabac Sans Black" panose="02000000000000000000" pitchFamily="2" charset="-18"/>
                  <a:ea typeface="Tabac Sans Black" panose="02000000000000000000" pitchFamily="2" charset="-18"/>
                  <a:cs typeface="Tabac Sans Black" panose="02000000000000000000" pitchFamily="2" charset="-18"/>
                </a:endParaRPr>
              </a:p>
            </p:txBody>
          </p:sp>
        </p:grpSp>
        <p:grpSp>
          <p:nvGrpSpPr>
            <p:cNvPr id="21" name="Skupina 20">
              <a:extLst>
                <a:ext uri="{FF2B5EF4-FFF2-40B4-BE49-F238E27FC236}">
                  <a16:creationId xmlns:a16="http://schemas.microsoft.com/office/drawing/2014/main" id="{A57EA0D2-DDD4-2F65-6FEE-1CDCDF839C5E}"/>
                </a:ext>
              </a:extLst>
            </p:cNvPr>
            <p:cNvGrpSpPr/>
            <p:nvPr/>
          </p:nvGrpSpPr>
          <p:grpSpPr>
            <a:xfrm>
              <a:off x="9698649" y="1781858"/>
              <a:ext cx="278840" cy="198381"/>
              <a:chOff x="8188347" y="1193006"/>
              <a:chExt cx="278840" cy="198381"/>
            </a:xfrm>
          </p:grpSpPr>
          <p:cxnSp>
            <p:nvCxnSpPr>
              <p:cNvPr id="22" name="Přímá spojnice 21">
                <a:extLst>
                  <a:ext uri="{FF2B5EF4-FFF2-40B4-BE49-F238E27FC236}">
                    <a16:creationId xmlns:a16="http://schemas.microsoft.com/office/drawing/2014/main" id="{A85C91A5-DAB4-13DC-FBFB-D6EC6577341F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8193882" y="1193006"/>
                <a:ext cx="72000" cy="0"/>
              </a:xfrm>
              <a:prstGeom prst="line">
                <a:avLst/>
              </a:prstGeom>
              <a:ln w="25400" cap="rnd">
                <a:solidFill>
                  <a:schemeClr val="accent5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Přímá spojnice 22">
                <a:extLst>
                  <a:ext uri="{FF2B5EF4-FFF2-40B4-BE49-F238E27FC236}">
                    <a16:creationId xmlns:a16="http://schemas.microsoft.com/office/drawing/2014/main" id="{33C0B796-C929-EA27-302C-9FFA29982542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8290538" y="1193006"/>
                <a:ext cx="72000" cy="0"/>
              </a:xfrm>
              <a:prstGeom prst="line">
                <a:avLst/>
              </a:prstGeom>
              <a:ln w="25400" cap="rnd">
                <a:solidFill>
                  <a:schemeClr val="accent5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Přímá spojnice 23">
                <a:extLst>
                  <a:ext uri="{FF2B5EF4-FFF2-40B4-BE49-F238E27FC236}">
                    <a16:creationId xmlns:a16="http://schemas.microsoft.com/office/drawing/2014/main" id="{0C89372F-4D64-2249-64F5-293F00B3857D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8391823" y="1193006"/>
                <a:ext cx="72000" cy="0"/>
              </a:xfrm>
              <a:prstGeom prst="line">
                <a:avLst/>
              </a:prstGeom>
              <a:ln w="25400" cap="rnd">
                <a:solidFill>
                  <a:schemeClr val="accent5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Přímá spojnice 25">
                <a:extLst>
                  <a:ext uri="{FF2B5EF4-FFF2-40B4-BE49-F238E27FC236}">
                    <a16:creationId xmlns:a16="http://schemas.microsoft.com/office/drawing/2014/main" id="{82BFF6F0-3CA7-6B4B-97CD-09D2ACC59522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8188347" y="1391387"/>
                <a:ext cx="72000" cy="0"/>
              </a:xfrm>
              <a:prstGeom prst="line">
                <a:avLst/>
              </a:prstGeom>
              <a:ln w="25400" cap="rnd">
                <a:solidFill>
                  <a:schemeClr val="accent5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Přímá spojnice 26">
                <a:extLst>
                  <a:ext uri="{FF2B5EF4-FFF2-40B4-BE49-F238E27FC236}">
                    <a16:creationId xmlns:a16="http://schemas.microsoft.com/office/drawing/2014/main" id="{649A1418-7DC5-B049-572E-E2DBE41B7CFF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8285003" y="1391387"/>
                <a:ext cx="72000" cy="0"/>
              </a:xfrm>
              <a:prstGeom prst="line">
                <a:avLst/>
              </a:prstGeom>
              <a:ln w="25400" cap="rnd">
                <a:solidFill>
                  <a:schemeClr val="accent5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Přímá spojnice 27">
                <a:extLst>
                  <a:ext uri="{FF2B5EF4-FFF2-40B4-BE49-F238E27FC236}">
                    <a16:creationId xmlns:a16="http://schemas.microsoft.com/office/drawing/2014/main" id="{AA4F6959-A78A-E364-CD0E-7E5284B5FB78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8386288" y="1391387"/>
                <a:ext cx="72000" cy="0"/>
              </a:xfrm>
              <a:prstGeom prst="line">
                <a:avLst/>
              </a:prstGeom>
              <a:ln w="25400" cap="rnd">
                <a:solidFill>
                  <a:schemeClr val="accent5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Přímá spojnice 28">
                <a:extLst>
                  <a:ext uri="{FF2B5EF4-FFF2-40B4-BE49-F238E27FC236}">
                    <a16:creationId xmlns:a16="http://schemas.microsoft.com/office/drawing/2014/main" id="{E0356E09-A57C-8094-A711-3AC03DDD3100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8197246" y="1292196"/>
                <a:ext cx="72000" cy="0"/>
              </a:xfrm>
              <a:prstGeom prst="line">
                <a:avLst/>
              </a:prstGeom>
              <a:ln w="25400" cap="rnd">
                <a:solidFill>
                  <a:schemeClr val="accent5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Přímá spojnice 29">
                <a:extLst>
                  <a:ext uri="{FF2B5EF4-FFF2-40B4-BE49-F238E27FC236}">
                    <a16:creationId xmlns:a16="http://schemas.microsoft.com/office/drawing/2014/main" id="{6A5DBE93-9D4F-13CE-79EB-909EEA524082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8293902" y="1292196"/>
                <a:ext cx="72000" cy="0"/>
              </a:xfrm>
              <a:prstGeom prst="line">
                <a:avLst/>
              </a:prstGeom>
              <a:ln w="25400" cap="rnd">
                <a:solidFill>
                  <a:schemeClr val="accent5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Přímá spojnice 30">
                <a:extLst>
                  <a:ext uri="{FF2B5EF4-FFF2-40B4-BE49-F238E27FC236}">
                    <a16:creationId xmlns:a16="http://schemas.microsoft.com/office/drawing/2014/main" id="{373ADD32-03B3-7710-BCDE-D1940394F085}"/>
                  </a:ext>
                </a:extLst>
              </p:cNvPr>
              <p:cNvCxnSpPr>
                <a:cxnSpLocks/>
              </p:cNvCxnSpPr>
              <p:nvPr/>
            </p:nvCxnSpPr>
            <p:spPr>
              <a:xfrm rot="-2700000">
                <a:off x="8395187" y="1292196"/>
                <a:ext cx="72000" cy="0"/>
              </a:xfrm>
              <a:prstGeom prst="line">
                <a:avLst/>
              </a:prstGeom>
              <a:ln w="25400" cap="rnd">
                <a:solidFill>
                  <a:schemeClr val="accent5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DB36CC3-9613-930D-5851-A67947E2E6CC}"/>
              </a:ext>
            </a:extLst>
          </p:cNvPr>
          <p:cNvSpPr txBox="1"/>
          <p:nvPr/>
        </p:nvSpPr>
        <p:spPr>
          <a:xfrm>
            <a:off x="1095007" y="893538"/>
            <a:ext cx="8510372" cy="517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ts val="3600"/>
              </a:lnSpc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2800" b="0">
                <a:solidFill>
                  <a:schemeClr val="tx2"/>
                </a:solidFill>
              </a:rPr>
              <a:t>Solidární projekty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75ABB900-E0F3-464D-D120-F0109E87D62A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9BAB9D88-2058-F57A-B5EA-DE9FEBD54428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0" name="TextovéPole 49">
            <a:extLst>
              <a:ext uri="{FF2B5EF4-FFF2-40B4-BE49-F238E27FC236}">
                <a16:creationId xmlns:a16="http://schemas.microsoft.com/office/drawing/2014/main" id="{9C692BFB-CA42-B0D2-AB61-F66DCD2163E5}"/>
              </a:ext>
            </a:extLst>
          </p:cNvPr>
          <p:cNvSpPr txBox="1"/>
          <p:nvPr/>
        </p:nvSpPr>
        <p:spPr>
          <a:xfrm>
            <a:off x="11478542" y="6269200"/>
            <a:ext cx="4512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pPr algn="ctr"/>
              <a:t>26</a:t>
            </a:fld>
            <a:endParaRPr lang="cs-CZ" sz="900">
              <a:solidFill>
                <a:schemeClr val="bg1"/>
              </a:solidFill>
              <a:latin typeface="Tabac Sans" panose="02000000000000000000" pitchFamily="2" charset="-18"/>
              <a:ea typeface="Tabac Sans" panose="02000000000000000000" pitchFamily="2" charset="-18"/>
              <a:cs typeface="Tabac Sans" panose="02000000000000000000" pitchFamily="2" charset="-18"/>
            </a:endParaRP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0E6C5DA4-8C85-463C-9C82-09F3E418FD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264998"/>
              </p:ext>
            </p:extLst>
          </p:nvPr>
        </p:nvGraphicFramePr>
        <p:xfrm>
          <a:off x="1123698" y="1834877"/>
          <a:ext cx="5326455" cy="3470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2418">
                  <a:extLst>
                    <a:ext uri="{9D8B030D-6E8A-4147-A177-3AD203B41FA5}">
                      <a16:colId xmlns:a16="http://schemas.microsoft.com/office/drawing/2014/main" val="916924134"/>
                    </a:ext>
                  </a:extLst>
                </a:gridCol>
                <a:gridCol w="3694037">
                  <a:extLst>
                    <a:ext uri="{9D8B030D-6E8A-4147-A177-3AD203B41FA5}">
                      <a16:colId xmlns:a16="http://schemas.microsoft.com/office/drawing/2014/main" val="2730112118"/>
                    </a:ext>
                  </a:extLst>
                </a:gridCol>
              </a:tblGrid>
              <a:tr h="3240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cs-CZ" sz="1400" b="0">
                          <a:solidFill>
                            <a:schemeClr val="bg1"/>
                          </a:solidFill>
                          <a:latin typeface="Tabac Sans Light" panose="02000000000000000000" pitchFamily="2" charset="-18"/>
                          <a:ea typeface="Tabac Sans Light" panose="02000000000000000000" pitchFamily="2" charset="-18"/>
                          <a:cs typeface="Tabac Sans Light" panose="02000000000000000000" pitchFamily="2" charset="-18"/>
                        </a:rPr>
                        <a:t>Neformální skupina mladých lidí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endParaRPr lang="cs-CZ" sz="1200" b="0" kern="1200">
                        <a:solidFill>
                          <a:schemeClr val="bg1"/>
                        </a:solidFill>
                        <a:latin typeface="Tabac Sans Light" panose="02000000000000000000" pitchFamily="2" charset="-18"/>
                        <a:ea typeface="Tabac Sans Light" panose="02000000000000000000" pitchFamily="2" charset="-18"/>
                        <a:cs typeface="Tabac Sans Light" panose="02000000000000000000" pitchFamily="2" charset="-18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C9C6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87319"/>
                  </a:ext>
                </a:extLst>
              </a:tr>
              <a:tr h="3699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bac Sans Light" panose="02000000000000000000" pitchFamily="2" charset="-18"/>
                          <a:ea typeface="Tabac Sans Light" panose="02000000000000000000" pitchFamily="2" charset="-18"/>
                          <a:cs typeface="Tabac Sans Light" panose="02000000000000000000" pitchFamily="2" charset="-18"/>
                        </a:rPr>
                        <a:t>Délka trvání: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bac Sans" panose="02000000000000000000" pitchFamily="2" charset="-18"/>
                          <a:ea typeface="Tabac Sans" panose="02000000000000000000" pitchFamily="2" charset="-18"/>
                          <a:cs typeface="Tabac Sans" panose="02000000000000000000" pitchFamily="2" charset="-18"/>
                        </a:rPr>
                        <a:t>2−12 měsíců</a:t>
                      </a:r>
                      <a:endParaRPr lang="cs-CZ" sz="1400" b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" panose="02000000000000000000" pitchFamily="2" charset="-18"/>
                        <a:ea typeface="Tabac Sans" panose="02000000000000000000" pitchFamily="2" charset="-18"/>
                        <a:cs typeface="Tabac Sans" panose="02000000000000000000" pitchFamily="2" charset="-18"/>
                      </a:endParaRPr>
                    </a:p>
                  </a:txBody>
                  <a:tcPr marL="18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915493"/>
                  </a:ext>
                </a:extLst>
              </a:tr>
              <a:tr h="15138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bac Sans Light" panose="02000000000000000000" pitchFamily="2" charset="-18"/>
                          <a:ea typeface="Tabac Sans Light" panose="02000000000000000000" pitchFamily="2" charset="-18"/>
                          <a:cs typeface="Tabac Sans Light" panose="02000000000000000000" pitchFamily="2" charset="-18"/>
                        </a:rPr>
                        <a:t>Aktivita: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kern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abac Sans" panose="02000000000000000000" pitchFamily="2" charset="-18"/>
                          <a:ea typeface="+mn-ea"/>
                          <a:cs typeface="+mn-cs"/>
                        </a:rPr>
                        <a:t>Solidární projekt iniciuje, připravuje a realizuje skupina mladých lidí, která projeví solidaritu tím, že reaguje na klíčové výzvy v místní komunitě, a přispěje tak k pozitivní změně. Jedná se o národní iniciativu, která ale reflektuje evropské hodnoty. Skupina mladých lidí může také solidární projekt realizovat pod zastřešující organizací, která realizační tým podpoří v řízení projektu. Zástupci organizací mohou v solidárních projektech dále mladé lidi podporovat v roli kouče.</a:t>
                      </a:r>
                      <a:endParaRPr lang="cs-CZ" sz="1400" kern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abac Sans" panose="02000000000000000000" pitchFamily="2" charset="-18"/>
                        <a:ea typeface="Tabac Sans" panose="02000000000000000000" pitchFamily="2" charset="-18"/>
                        <a:cs typeface="Tabac Sans" panose="02000000000000000000" pitchFamily="2" charset="-18"/>
                      </a:endParaRPr>
                    </a:p>
                  </a:txBody>
                  <a:tcPr marL="180000" marR="216000" marT="108000" marB="10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803091"/>
                  </a:ext>
                </a:extLst>
              </a:tr>
            </a:tbl>
          </a:graphicData>
        </a:graphic>
      </p:graphicFrame>
      <p:pic>
        <p:nvPicPr>
          <p:cNvPr id="4" name="Obrázek 3">
            <a:extLst>
              <a:ext uri="{FF2B5EF4-FFF2-40B4-BE49-F238E27FC236}">
                <a16:creationId xmlns:a16="http://schemas.microsoft.com/office/drawing/2014/main" id="{FB49D215-ABC6-5844-179D-89DA4207F5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698" y="5555893"/>
            <a:ext cx="930759" cy="930759"/>
          </a:xfrm>
          <a:prstGeom prst="rect">
            <a:avLst/>
          </a:prstGeom>
        </p:spPr>
      </p:pic>
      <p:grpSp>
        <p:nvGrpSpPr>
          <p:cNvPr id="5" name="Skupina 4">
            <a:extLst>
              <a:ext uri="{FF2B5EF4-FFF2-40B4-BE49-F238E27FC236}">
                <a16:creationId xmlns:a16="http://schemas.microsoft.com/office/drawing/2014/main" id="{3CCEF643-15B5-0C21-253C-32E1A6DFC9F0}"/>
              </a:ext>
            </a:extLst>
          </p:cNvPr>
          <p:cNvGrpSpPr/>
          <p:nvPr/>
        </p:nvGrpSpPr>
        <p:grpSpPr>
          <a:xfrm flipH="1">
            <a:off x="1908348" y="5836324"/>
            <a:ext cx="3093824" cy="372452"/>
            <a:chOff x="8487047" y="4591613"/>
            <a:chExt cx="2878030" cy="369896"/>
          </a:xfrm>
        </p:grpSpPr>
        <p:sp>
          <p:nvSpPr>
            <p:cNvPr id="6" name="Řečová bublina: obdélníkový bublinový popisek 5">
              <a:extLst>
                <a:ext uri="{FF2B5EF4-FFF2-40B4-BE49-F238E27FC236}">
                  <a16:creationId xmlns:a16="http://schemas.microsoft.com/office/drawing/2014/main" id="{C03ECF7C-33AD-9DA5-7AED-59F7BDE8B45A}"/>
                </a:ext>
              </a:extLst>
            </p:cNvPr>
            <p:cNvSpPr/>
            <p:nvPr/>
          </p:nvSpPr>
          <p:spPr>
            <a:xfrm>
              <a:off x="8487047" y="4591613"/>
              <a:ext cx="2878030" cy="369896"/>
            </a:xfrm>
            <a:prstGeom prst="wedgeRectCallout">
              <a:avLst>
                <a:gd name="adj1" fmla="val 52802"/>
                <a:gd name="adj2" fmla="val 19203"/>
              </a:avLst>
            </a:prstGeom>
            <a:solidFill>
              <a:schemeClr val="bg1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Google Shape;318;p21">
              <a:extLst>
                <a:ext uri="{FF2B5EF4-FFF2-40B4-BE49-F238E27FC236}">
                  <a16:creationId xmlns:a16="http://schemas.microsoft.com/office/drawing/2014/main" id="{8AC8244B-4DD0-F904-B154-9F2A483D3699}"/>
                </a:ext>
              </a:extLst>
            </p:cNvPr>
            <p:cNvSpPr txBox="1"/>
            <p:nvPr/>
          </p:nvSpPr>
          <p:spPr>
            <a:xfrm>
              <a:off x="8540888" y="4661648"/>
              <a:ext cx="2770348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cs-CZ"/>
              </a:defPPr>
              <a:lvl1pPr marR="0" lvl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None/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bac Sans Light" panose="02000000000000000000" pitchFamily="2" charset="-18"/>
                  <a:ea typeface="Tabac Sans Light" panose="02000000000000000000" pitchFamily="2" charset="-18"/>
                  <a:cs typeface="Tabac Sans Light" panose="02000000000000000000" pitchFamily="2" charset="-18"/>
                </a:defRPr>
              </a:lvl1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000" b="0" i="1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Příklad </a:t>
              </a:r>
              <a:r>
                <a:rPr kumimoji="0" lang="cs-CZ" sz="1000" b="1" i="1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solidárního projektu </a:t>
              </a:r>
              <a:r>
                <a:rPr kumimoji="0" lang="cs-CZ" sz="1000" b="0" i="1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sym typeface="Open Sans"/>
                </a:rPr>
                <a:t>na dalším snímku.</a:t>
              </a:r>
            </a:p>
          </p:txBody>
        </p:sp>
      </p:grpSp>
      <p:pic>
        <p:nvPicPr>
          <p:cNvPr id="10" name="Obrázek 9">
            <a:extLst>
              <a:ext uri="{FF2B5EF4-FFF2-40B4-BE49-F238E27FC236}">
                <a16:creationId xmlns:a16="http://schemas.microsoft.com/office/drawing/2014/main" id="{5FF9A5B5-D28E-592E-2B4A-99495FF37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15863" y="986791"/>
            <a:ext cx="674616" cy="67461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66426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1F30D-4ACD-25EA-7FF3-F8CACFBAB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D99CD039-CDEC-604C-E3EF-CB55F5B92226}"/>
              </a:ext>
            </a:extLst>
          </p:cNvPr>
          <p:cNvSpPr txBox="1"/>
          <p:nvPr/>
        </p:nvSpPr>
        <p:spPr>
          <a:xfrm>
            <a:off x="1095007" y="1536339"/>
            <a:ext cx="4219706" cy="304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cs-CZ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Neformální skupina mladých ze Zlínského kraje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B45BADD-AA14-A633-D078-2FDF71EDE565}"/>
              </a:ext>
            </a:extLst>
          </p:cNvPr>
          <p:cNvSpPr txBox="1"/>
          <p:nvPr/>
        </p:nvSpPr>
        <p:spPr>
          <a:xfrm>
            <a:off x="979048" y="2443837"/>
            <a:ext cx="5332952" cy="123110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59410" indent="-179705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Rozpočet: </a:t>
            </a:r>
            <a:r>
              <a:rPr lang="cs-CZ" sz="1600" i="0">
                <a:solidFill>
                  <a:srgbClr val="303030"/>
                </a:solidFill>
                <a:effectLst/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5 582 eur (138 480 Kč)</a:t>
            </a:r>
          </a:p>
          <a:p>
            <a:pPr marL="359410" indent="-179705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Cíl: </a:t>
            </a: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Vybudovat místo, kde se mohou scházet všichni občané místní komunity</a:t>
            </a:r>
            <a:r>
              <a:rPr lang="cs-CZ" sz="1600" i="0">
                <a:solidFill>
                  <a:srgbClr val="303030"/>
                </a:solidFill>
                <a:effectLst/>
                <a:latin typeface="Tabac Sans" panose="02000000000000000000" pitchFamily="50" charset="-18"/>
                <a:ea typeface="Tabac Sans" panose="02000000000000000000" pitchFamily="50" charset="-18"/>
                <a:cs typeface="Tabac Sans" panose="02000000000000000000" pitchFamily="50" charset="-18"/>
              </a:rPr>
              <a:t> </a:t>
            </a:r>
            <a:endParaRPr lang="cs-CZ" sz="1600">
              <a:solidFill>
                <a:schemeClr val="tx1">
                  <a:lumMod val="85000"/>
                  <a:lumOff val="15000"/>
                </a:schemeClr>
              </a:solidFill>
              <a:latin typeface="Tabac Sans "/>
              <a:ea typeface="Tabac Sans" panose="02000000000000000000" pitchFamily="2" charset="-18"/>
              <a:cs typeface="Tabac Sans" panose="02000000000000000000" pitchFamily="2" charset="-18"/>
            </a:endParaRP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6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Aktivity</a:t>
            </a:r>
            <a:r>
              <a:rPr lang="cs-CZ" sz="1600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: 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619648BC-6E35-133A-2214-227959CE0487}"/>
              </a:ext>
            </a:extLst>
          </p:cNvPr>
          <p:cNvSpPr txBox="1"/>
          <p:nvPr/>
        </p:nvSpPr>
        <p:spPr>
          <a:xfrm>
            <a:off x="1095007" y="893538"/>
            <a:ext cx="6721868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lnSpc>
                <a:spcPts val="3600"/>
              </a:lnSpc>
              <a:defRPr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defRPr>
            </a:lvl1pPr>
          </a:lstStyle>
          <a:p>
            <a:r>
              <a:rPr lang="cs-CZ" sz="2400">
                <a:solidFill>
                  <a:schemeClr val="tx2"/>
                </a:solidFill>
              </a:rPr>
              <a:t>Solidární projekt Místo pro všechny 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865748EA-3419-4A57-F4B4-19CBBD49240D}"/>
              </a:ext>
            </a:extLst>
          </p:cNvPr>
          <p:cNvSpPr/>
          <p:nvPr/>
        </p:nvSpPr>
        <p:spPr>
          <a:xfrm>
            <a:off x="0" y="0"/>
            <a:ext cx="432000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Obrázek 2" descr="Obsah obrázku venku, obloha, zednická lžíce, strom&#10;&#10;Obsah vygenerovaný umělou inteligencí může být nesprávný.">
            <a:extLst>
              <a:ext uri="{FF2B5EF4-FFF2-40B4-BE49-F238E27FC236}">
                <a16:creationId xmlns:a16="http://schemas.microsoft.com/office/drawing/2014/main" id="{8187D0C6-B050-C94D-6BA0-01013998D5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572" r="34234"/>
          <a:stretch/>
        </p:blipFill>
        <p:spPr>
          <a:xfrm>
            <a:off x="7816875" y="-2"/>
            <a:ext cx="4375126" cy="6857999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A3F6271C-771B-2B05-3CDD-A6FE907BBC1B}"/>
              </a:ext>
            </a:extLst>
          </p:cNvPr>
          <p:cNvSpPr/>
          <p:nvPr/>
        </p:nvSpPr>
        <p:spPr>
          <a:xfrm>
            <a:off x="11528320" y="6208776"/>
            <a:ext cx="351681" cy="3516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650D6425-8EB3-F355-9E62-A10BCDE4483D}"/>
              </a:ext>
            </a:extLst>
          </p:cNvPr>
          <p:cNvSpPr txBox="1"/>
          <p:nvPr/>
        </p:nvSpPr>
        <p:spPr>
          <a:xfrm>
            <a:off x="11543331" y="6269200"/>
            <a:ext cx="3366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568CFDD4-A452-7B4C-ABBC-22615B952778}" type="slidenum">
              <a: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27</a:t>
            </a:fld>
            <a:endParaRPr lang="cs-CZ" sz="9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B693567D-C744-950A-0ED7-3456F2EAA3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277007" y="924018"/>
            <a:ext cx="1224643" cy="1224643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2DE429D5-32B0-54D2-4E19-50E18D5DB473}"/>
              </a:ext>
            </a:extLst>
          </p:cNvPr>
          <p:cNvSpPr txBox="1"/>
          <p:nvPr/>
        </p:nvSpPr>
        <p:spPr>
          <a:xfrm>
            <a:off x="1327126" y="3686915"/>
            <a:ext cx="6096000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5455" lvl="8" indent="-285750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Úprava terénu a příprava půdy</a:t>
            </a:r>
          </a:p>
          <a:p>
            <a:pPr marL="465455" lvl="8" indent="-285750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Výsadba zeleně </a:t>
            </a:r>
          </a:p>
          <a:p>
            <a:pPr marL="465455" lvl="8" indent="-285750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Výroba laviček, ohniště pro společenské akce, koše na tříděný odpad, instalace domečku pro hmyz </a:t>
            </a:r>
          </a:p>
          <a:p>
            <a:pPr marL="465455" lvl="8" indent="-285750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Vytvoření jedlé zahrádky </a:t>
            </a:r>
          </a:p>
          <a:p>
            <a:pPr marL="465455" lvl="8" indent="-285750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Společenské a kulturní akce a setkávání místní komunity</a:t>
            </a:r>
          </a:p>
          <a:p>
            <a:pPr marL="465455" lvl="8" indent="-285750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Zapojení obyvatel </a:t>
            </a:r>
          </a:p>
          <a:p>
            <a:pPr marL="465455" lvl="8" indent="-285750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>
                <a:solidFill>
                  <a:schemeClr val="tx1">
                    <a:lumMod val="85000"/>
                    <a:lumOff val="15000"/>
                  </a:schemeClr>
                </a:solidFill>
                <a:latin typeface="Tabac Sans "/>
                <a:ea typeface="Tabac Sans" panose="02000000000000000000" pitchFamily="2" charset="-18"/>
                <a:cs typeface="Tabac Sans" panose="02000000000000000000" pitchFamily="2" charset="-18"/>
              </a:rPr>
              <a:t>Propagace projektu </a:t>
            </a:r>
          </a:p>
        </p:txBody>
      </p:sp>
    </p:spTree>
    <p:extLst>
      <p:ext uri="{BB962C8B-B14F-4D97-AF65-F5344CB8AC3E}">
        <p14:creationId xmlns:p14="http://schemas.microsoft.com/office/powerpoint/2010/main" val="35104223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703C7A5-F73D-E895-2404-791E32DFB1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sz="2000" b="0" i="0">
                <a:effectLst/>
                <a:latin typeface="Tabac Sans"/>
                <a:ea typeface="Tabac Sans"/>
                <a:cs typeface="Tabac Sans"/>
              </a:rPr>
              <a:t>Pozvánka: </a:t>
            </a:r>
          </a:p>
          <a:p>
            <a:r>
              <a:rPr lang="en-US" sz="2000" b="1" i="0">
                <a:effectLst/>
                <a:latin typeface="Tabac Sans"/>
                <a:ea typeface="Tabac Sans"/>
                <a:cs typeface="Tabac Sans"/>
              </a:rPr>
              <a:t>Activating Citizens: Municipalities &amp; Local Authorities Making Use of the European Solidarity Corps</a:t>
            </a:r>
          </a:p>
          <a:p>
            <a:endParaRPr lang="cs-CZ" sz="2000">
              <a:latin typeface="Tabac Sans"/>
              <a:ea typeface="Tabac Sans"/>
              <a:cs typeface="Tabac San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F9DC052-34ED-3FC7-4ADB-9C39C48B2D03}"/>
              </a:ext>
            </a:extLst>
          </p:cNvPr>
          <p:cNvSpPr txBox="1"/>
          <p:nvPr/>
        </p:nvSpPr>
        <p:spPr>
          <a:xfrm>
            <a:off x="5468945" y="1413063"/>
            <a:ext cx="6096000" cy="4385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410" indent="-179705"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</a:rPr>
              <a:t>Online seminář: </a:t>
            </a:r>
            <a:r>
              <a:rPr lang="cs-CZ" sz="1800" b="1">
                <a:solidFill>
                  <a:schemeClr val="tx1"/>
                </a:solidFill>
                <a:latin typeface="Tabac Sans"/>
                <a:ea typeface="Tabac Sans"/>
                <a:cs typeface="Tabac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odkaz</a:t>
            </a:r>
            <a:endParaRPr lang="cs-CZ" sz="1800">
              <a:solidFill>
                <a:schemeClr val="tx1"/>
              </a:solidFill>
              <a:latin typeface="Tabac Sans"/>
              <a:ea typeface="Tabac Sans"/>
              <a:cs typeface="Tabac Sans"/>
            </a:endParaRP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</a:rPr>
              <a:t>Datum: </a:t>
            </a:r>
            <a:r>
              <a:rPr lang="cs-CZ" sz="1800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</a:rPr>
              <a:t>6. – 7. listopadu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</a:rPr>
              <a:t>Čas: </a:t>
            </a:r>
            <a:r>
              <a:rPr lang="cs-CZ" sz="1800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</a:rPr>
              <a:t>9:30 – 15:00 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</a:rPr>
              <a:t>Cíl semináře: </a:t>
            </a:r>
            <a:r>
              <a:rPr lang="cs-CZ" sz="1800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</a:rPr>
              <a:t>Podpořit obce a místní orgány. Ukázat, jak pomoci mladým lidem zapojit se do života </a:t>
            </a:r>
            <a:r>
              <a:rPr lang="cs-CZ" sz="1800" err="1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</a:rPr>
              <a:t>vých</a:t>
            </a:r>
            <a:r>
              <a:rPr lang="cs-CZ" sz="1800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</a:rPr>
              <a:t> komunit prostřednictvím dobrovolnických nebo solidárních projektů. 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800" b="1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</a:rPr>
              <a:t>Obsah: 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800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</a:rPr>
              <a:t>Evropský sbor solidarity 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800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</a:rPr>
              <a:t>Financování projektů 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800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</a:rPr>
              <a:t>Inspirace z praxe z Lotyšska, dalších zemí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800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</a:rPr>
              <a:t>Networking – výměna nápadů, sdílení postupů</a:t>
            </a:r>
          </a:p>
          <a:p>
            <a:pPr marL="359410" marR="0" lvl="0" indent="-179705" rtl="0">
              <a:spcBef>
                <a:spcPts val="0"/>
              </a:spcBef>
              <a:spcAft>
                <a:spcPts val="600"/>
              </a:spcAft>
              <a:buClr>
                <a:srgbClr val="FFC000"/>
              </a:buClr>
              <a:buSzPct val="90000"/>
              <a:buFont typeface="Wingdings" panose="05000000000000000000" pitchFamily="2" charset="2"/>
              <a:buChar char="§"/>
            </a:pPr>
            <a:r>
              <a:rPr lang="cs-CZ" sz="1800">
                <a:solidFill>
                  <a:schemeClr val="tx1">
                    <a:lumMod val="85000"/>
                    <a:lumOff val="15000"/>
                  </a:schemeClr>
                </a:solidFill>
                <a:latin typeface="Tabac Sans"/>
                <a:ea typeface="Tabac Sans"/>
                <a:cs typeface="Tabac Sans"/>
              </a:rPr>
              <a:t>Erasmus+ a CERV</a:t>
            </a:r>
          </a:p>
        </p:txBody>
      </p:sp>
    </p:spTree>
    <p:extLst>
      <p:ext uri="{BB962C8B-B14F-4D97-AF65-F5344CB8AC3E}">
        <p14:creationId xmlns:p14="http://schemas.microsoft.com/office/powerpoint/2010/main" val="37446494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24162073-3B23-6C6A-457B-39A818EA1CB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F4DCAE94-69A1-BE2B-0D73-C4048106B659}"/>
              </a:ext>
            </a:extLst>
          </p:cNvPr>
          <p:cNvGrpSpPr/>
          <p:nvPr/>
        </p:nvGrpSpPr>
        <p:grpSpPr>
          <a:xfrm>
            <a:off x="915927" y="4233981"/>
            <a:ext cx="4749254" cy="1848452"/>
            <a:chOff x="743094" y="3826016"/>
            <a:chExt cx="3390292" cy="1220544"/>
          </a:xfrm>
        </p:grpSpPr>
        <p:sp>
          <p:nvSpPr>
            <p:cNvPr id="4" name="Obdélník 3">
              <a:extLst>
                <a:ext uri="{FF2B5EF4-FFF2-40B4-BE49-F238E27FC236}">
                  <a16:creationId xmlns:a16="http://schemas.microsoft.com/office/drawing/2014/main" id="{378F1814-859F-34AF-DE12-9AAFEAC4C707}"/>
                </a:ext>
              </a:extLst>
            </p:cNvPr>
            <p:cNvSpPr/>
            <p:nvPr/>
          </p:nvSpPr>
          <p:spPr>
            <a:xfrm>
              <a:off x="747020" y="3826016"/>
              <a:ext cx="3386366" cy="1220544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100"/>
                </a:spcBef>
                <a:spcAft>
                  <a:spcPts val="600"/>
                </a:spcAft>
              </a:pPr>
              <a:r>
                <a:rPr lang="cs-CZ" sz="1800" b="1" i="0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Lucie Rádlová</a:t>
              </a:r>
              <a:endParaRPr lang="cs-CZ" sz="1800" b="1" i="0">
                <a:solidFill>
                  <a:schemeClr val="tx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  <a:p>
              <a:pPr marR="5826614" algn="l">
                <a:lnSpc>
                  <a:spcPct val="100000"/>
                </a:lnSpc>
              </a:pPr>
              <a:r>
                <a:rPr lang="cs-CZ" sz="1800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Regionální zástupkyně pro Jihomoravský kraj</a:t>
              </a:r>
            </a:p>
            <a:p>
              <a:pPr marL="287993" algn="l">
                <a:lnSpc>
                  <a:spcPct val="100000"/>
                </a:lnSpc>
                <a:spcBef>
                  <a:spcPts val="100"/>
                </a:spcBef>
              </a:pPr>
              <a:r>
                <a:rPr lang="cs-CZ" sz="1800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+420 733 125 972</a:t>
              </a:r>
            </a:p>
            <a:p>
              <a:pPr marL="287993" algn="l">
                <a:lnSpc>
                  <a:spcPct val="100000"/>
                </a:lnSpc>
              </a:pPr>
              <a:r>
                <a:rPr lang="cs-CZ" sz="1800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lucie.radlova@dzs.cz</a:t>
              </a:r>
            </a:p>
            <a:p>
              <a:pPr marL="0" algn="l">
                <a:lnSpc>
                  <a:spcPct val="100000"/>
                </a:lnSpc>
              </a:pPr>
              <a:endParaRPr lang="cs-CZ" sz="1800" b="0" i="0" spc="-5">
                <a:solidFill>
                  <a:srgbClr val="000000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  <a:p>
              <a:pPr marL="287993" algn="l">
                <a:lnSpc>
                  <a:spcPct val="100000"/>
                </a:lnSpc>
              </a:pPr>
              <a:endParaRPr lang="cs-CZ" sz="18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grpSp>
          <p:nvGrpSpPr>
            <p:cNvPr id="5" name="Skupina 4">
              <a:extLst>
                <a:ext uri="{FF2B5EF4-FFF2-40B4-BE49-F238E27FC236}">
                  <a16:creationId xmlns:a16="http://schemas.microsoft.com/office/drawing/2014/main" id="{858D9834-69FC-0E4B-E428-8EBCB00BA2ED}"/>
                </a:ext>
              </a:extLst>
            </p:cNvPr>
            <p:cNvGrpSpPr/>
            <p:nvPr/>
          </p:nvGrpSpPr>
          <p:grpSpPr>
            <a:xfrm>
              <a:off x="743094" y="4267036"/>
              <a:ext cx="155403" cy="333339"/>
              <a:chOff x="480702" y="4309047"/>
              <a:chExt cx="102349" cy="219540"/>
            </a:xfrm>
          </p:grpSpPr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7A2C2A5E-A71E-C28C-A6F3-482C80276919}"/>
                  </a:ext>
                </a:extLst>
              </p:cNvPr>
              <p:cNvSpPr/>
              <p:nvPr/>
            </p:nvSpPr>
            <p:spPr>
              <a:xfrm>
                <a:off x="480702" y="4309047"/>
                <a:ext cx="102349" cy="102349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pPr algn="l"/>
                <a:endParaRPr sz="1400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endParaRPr>
              </a:p>
            </p:txBody>
          </p:sp>
          <p:sp>
            <p:nvSpPr>
              <p:cNvPr id="7" name="object 4">
                <a:extLst>
                  <a:ext uri="{FF2B5EF4-FFF2-40B4-BE49-F238E27FC236}">
                    <a16:creationId xmlns:a16="http://schemas.microsoft.com/office/drawing/2014/main" id="{A6383F7B-EF18-818B-F724-5510C170E06D}"/>
                  </a:ext>
                </a:extLst>
              </p:cNvPr>
              <p:cNvSpPr/>
              <p:nvPr/>
            </p:nvSpPr>
            <p:spPr>
              <a:xfrm>
                <a:off x="484954" y="4434588"/>
                <a:ext cx="94062" cy="93999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pPr algn="l"/>
                <a:endParaRPr sz="1400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endParaRPr>
              </a:p>
            </p:txBody>
          </p:sp>
        </p:grpSp>
      </p:grpSp>
      <p:sp>
        <p:nvSpPr>
          <p:cNvPr id="8" name="Obdélník 7">
            <a:extLst>
              <a:ext uri="{FF2B5EF4-FFF2-40B4-BE49-F238E27FC236}">
                <a16:creationId xmlns:a16="http://schemas.microsoft.com/office/drawing/2014/main" id="{DAF6041D-A10A-06E7-3165-8012CFEF72BA}"/>
              </a:ext>
            </a:extLst>
          </p:cNvPr>
          <p:cNvSpPr/>
          <p:nvPr/>
        </p:nvSpPr>
        <p:spPr>
          <a:xfrm>
            <a:off x="2060686" y="862299"/>
            <a:ext cx="6096000" cy="77559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sz="2800" b="1" i="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Děkujeme </a:t>
            </a:r>
            <a:br>
              <a:rPr lang="cs-CZ" sz="2800" b="1" i="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</a:br>
            <a:r>
              <a:rPr lang="cs-CZ" sz="2800" b="1" i="0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rPr>
              <a:t>za pozornost.</a:t>
            </a:r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032BAF6B-71A5-3462-6390-18076F0D77EE}"/>
              </a:ext>
            </a:extLst>
          </p:cNvPr>
          <p:cNvGrpSpPr/>
          <p:nvPr/>
        </p:nvGrpSpPr>
        <p:grpSpPr>
          <a:xfrm>
            <a:off x="8678859" y="820785"/>
            <a:ext cx="2597007" cy="3590854"/>
            <a:chOff x="8583610" y="1444125"/>
            <a:chExt cx="2597007" cy="3590854"/>
          </a:xfrm>
        </p:grpSpPr>
        <p:sp>
          <p:nvSpPr>
            <p:cNvPr id="10" name="Obdélník 9">
              <a:extLst>
                <a:ext uri="{FF2B5EF4-FFF2-40B4-BE49-F238E27FC236}">
                  <a16:creationId xmlns:a16="http://schemas.microsoft.com/office/drawing/2014/main" id="{58904859-C93A-CB83-9B36-E70860AD75EB}"/>
                </a:ext>
              </a:extLst>
            </p:cNvPr>
            <p:cNvSpPr/>
            <p:nvPr/>
          </p:nvSpPr>
          <p:spPr>
            <a:xfrm>
              <a:off x="9640703" y="1485639"/>
              <a:ext cx="1539914" cy="1199447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 marR="3875943">
                <a:lnSpc>
                  <a:spcPct val="100000"/>
                </a:lnSpc>
              </a:pPr>
              <a:r>
                <a:rPr lang="en" sz="1400" b="1" i="1" u="none" spc="-5">
                  <a:ln>
                    <a:noFill/>
                  </a:ln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Facebook</a:t>
              </a:r>
              <a:r>
                <a:rPr lang="en" sz="1400" b="1" i="0" u="none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  </a:t>
              </a:r>
              <a:br>
                <a:rPr lang="en" sz="1400" b="1" i="0" u="none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</a:br>
              <a:r>
                <a:rPr lang="cs-CZ" sz="1400" b="0" i="0" u="sng" spc="-5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4"/>
                </a:rPr>
                <a:t>@dzs.cz</a:t>
              </a:r>
              <a:endParaRPr lang="cs-CZ" sz="1400" b="0" i="0" u="sng" spc="-5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  <a:p>
              <a:pPr marR="3875943">
                <a:lnSpc>
                  <a:spcPct val="100000"/>
                </a:lnSpc>
              </a:pPr>
              <a:r>
                <a:rPr lang="cs-CZ" sz="1400" b="0" i="0" u="sng" spc="-5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5"/>
                </a:rPr>
                <a:t>@erasmusplusCR</a:t>
              </a:r>
              <a:endParaRPr lang="cs-CZ" sz="1400" b="0" i="0" u="sng" spc="-5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  <a:p>
              <a:pPr marR="3875943">
                <a:lnSpc>
                  <a:spcPct val="100000"/>
                </a:lnSpc>
              </a:pPr>
              <a:r>
                <a:rPr lang="cs-CZ" sz="1400" b="0" i="0" u="sng" spc="-5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6"/>
                </a:rPr>
                <a:t>@mladezvakci</a:t>
              </a:r>
              <a:endParaRPr lang="cs-CZ" sz="1400" b="0" i="0" u="sng" spc="-5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  <a:p>
              <a:pPr marR="3875943">
                <a:lnSpc>
                  <a:spcPct val="100000"/>
                </a:lnSpc>
              </a:pPr>
              <a:r>
                <a:rPr lang="cs-CZ" sz="1400" b="0" i="0" u="sng" spc="-5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7"/>
                </a:rPr>
                <a:t>@czelobrussels</a:t>
              </a:r>
              <a:endParaRPr lang="en" sz="1400" b="0" i="0" u="sng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A26AF80E-937A-CE1E-86F5-5D133CACEA86}"/>
                </a:ext>
              </a:extLst>
            </p:cNvPr>
            <p:cNvSpPr/>
            <p:nvPr/>
          </p:nvSpPr>
          <p:spPr>
            <a:xfrm>
              <a:off x="9643409" y="2608886"/>
              <a:ext cx="1537208" cy="2426093"/>
            </a:xfrm>
            <a:prstGeom prst="rect">
              <a:avLst/>
            </a:prstGeom>
          </p:spPr>
          <p:txBody>
            <a:bodyPr wrap="none" lIns="0" tIns="0" rIns="0" bIns="0">
              <a:noAutofit/>
            </a:bodyPr>
            <a:lstStyle/>
            <a:p>
              <a:pPr>
                <a:lnSpc>
                  <a:spcPct val="95000"/>
                </a:lnSpc>
                <a:spcBef>
                  <a:spcPts val="720"/>
                </a:spcBef>
                <a:spcAft>
                  <a:spcPts val="0"/>
                </a:spcAft>
              </a:pPr>
              <a:r>
                <a:rPr lang="en" sz="1400" b="1" i="1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Instagram</a:t>
              </a:r>
              <a:br>
                <a:rPr lang="en" sz="1400" b="1" i="1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</a:br>
              <a:r>
                <a:rPr lang="cs-CZ" sz="1400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8"/>
                </a:rPr>
                <a:t>@dzs_cz</a:t>
              </a:r>
              <a:br>
                <a:rPr lang="cs-CZ" sz="1400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</a:br>
              <a:r>
                <a:rPr lang="cs-CZ" sz="1400" b="0" i="0" u="none" spc="-5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9"/>
                </a:rPr>
                <a:t>@eurodesk_cz</a:t>
              </a:r>
              <a:endParaRPr lang="en" sz="1400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  <a:p>
              <a:pPr>
                <a:lnSpc>
                  <a:spcPct val="95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cs-CZ" sz="1400" b="1" i="1" spc="-2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X</a:t>
              </a:r>
              <a:br>
                <a:rPr lang="en" sz="1400" b="1" i="1" spc="-2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</a:br>
              <a:r>
                <a:rPr lang="cs-CZ" sz="1400" spc="-11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10"/>
                </a:rPr>
                <a:t>@dzs_cz</a:t>
              </a:r>
              <a:br>
                <a:rPr lang="cs-CZ" sz="1400" spc="-11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</a:br>
              <a:r>
                <a:rPr lang="cs-CZ" sz="1400" b="0" i="0" u="none" spc="-5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11"/>
                </a:rPr>
                <a:t>@CZELO_Brussels</a:t>
              </a:r>
              <a:endParaRPr lang="en" sz="1400" spc="-11"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  <a:p>
              <a:pPr>
                <a:lnSpc>
                  <a:spcPct val="95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" sz="1400" b="1" i="1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LinkedIn</a:t>
              </a:r>
              <a:br>
                <a:rPr lang="en" sz="1400" b="1" i="1" spc="-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</a:br>
              <a:r>
                <a:rPr lang="cs-CZ" sz="1400" b="0" i="0" u="none" spc="-5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12"/>
                </a:rPr>
                <a:t>@dzs_cz </a:t>
              </a:r>
              <a:endParaRPr lang="cs-CZ" sz="1400" b="0" i="0" u="none" spc="-5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  <a:p>
              <a:pPr>
                <a:lnSpc>
                  <a:spcPct val="95000"/>
                </a:lnSpc>
                <a:spcBef>
                  <a:spcPts val="500"/>
                </a:spcBef>
                <a:spcAft>
                  <a:spcPts val="0"/>
                </a:spcAft>
              </a:pPr>
              <a:r>
                <a:rPr lang="en" sz="1400" b="1" i="1" spc="-25"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  <a:t>YouTube</a:t>
              </a:r>
              <a:br>
                <a:rPr lang="cs-CZ" sz="1400" b="0" i="0" u="none" spc="0">
                  <a:solidFill>
                    <a:srgbClr val="000000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</a:rPr>
              </a:br>
              <a:r>
                <a:rPr lang="cs-CZ" sz="1400" b="0" i="0" u="none" spc="-5">
                  <a:solidFill>
                    <a:schemeClr val="bg1"/>
                  </a:solidFill>
                  <a:latin typeface="Tabac Sans" panose="02000000000000000000" pitchFamily="2" charset="-18"/>
                  <a:ea typeface="Tabac Sans" panose="02000000000000000000" pitchFamily="2" charset="-18"/>
                  <a:cs typeface="Tabac Sans" panose="02000000000000000000" pitchFamily="2" charset="-18"/>
                  <a:hlinkClick r:id="rId13"/>
                </a:rPr>
                <a:t>@dzs_cz</a:t>
              </a:r>
              <a:endParaRPr lang="cs-CZ" sz="1400" b="0" i="0" u="none" spc="-5">
                <a:solidFill>
                  <a:schemeClr val="bg1"/>
                </a:solidFill>
                <a:latin typeface="Tabac Sans" panose="02000000000000000000" pitchFamily="2" charset="-18"/>
                <a:ea typeface="Tabac Sans" panose="02000000000000000000" pitchFamily="2" charset="-18"/>
                <a:cs typeface="Tabac Sans" panose="02000000000000000000" pitchFamily="2" charset="-18"/>
              </a:endParaRPr>
            </a:p>
          </p:txBody>
        </p:sp>
        <p:grpSp>
          <p:nvGrpSpPr>
            <p:cNvPr id="12" name="Skupina 11">
              <a:extLst>
                <a:ext uri="{FF2B5EF4-FFF2-40B4-BE49-F238E27FC236}">
                  <a16:creationId xmlns:a16="http://schemas.microsoft.com/office/drawing/2014/main" id="{66246635-071D-20B3-CDB2-C8A01643B582}"/>
                </a:ext>
              </a:extLst>
            </p:cNvPr>
            <p:cNvGrpSpPr/>
            <p:nvPr userDrawn="1"/>
          </p:nvGrpSpPr>
          <p:grpSpPr>
            <a:xfrm>
              <a:off x="8583610" y="1444125"/>
              <a:ext cx="874798" cy="3442532"/>
              <a:chOff x="8832850" y="2108907"/>
              <a:chExt cx="709167" cy="2790733"/>
            </a:xfrm>
          </p:grpSpPr>
          <p:pic>
            <p:nvPicPr>
              <p:cNvPr id="13" name="Grafický objekt 12">
                <a:extLst>
                  <a:ext uri="{FF2B5EF4-FFF2-40B4-BE49-F238E27FC236}">
                    <a16:creationId xmlns:a16="http://schemas.microsoft.com/office/drawing/2014/main" id="{2B9A31AF-CFD3-0026-C6DE-57EFB8B8787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8832850" y="2108907"/>
                <a:ext cx="709167" cy="709168"/>
              </a:xfrm>
              <a:prstGeom prst="rect">
                <a:avLst/>
              </a:prstGeom>
            </p:spPr>
          </p:pic>
          <p:pic>
            <p:nvPicPr>
              <p:cNvPr id="14" name="Grafický objekt 13">
                <a:extLst>
                  <a:ext uri="{FF2B5EF4-FFF2-40B4-BE49-F238E27FC236}">
                    <a16:creationId xmlns:a16="http://schemas.microsoft.com/office/drawing/2014/main" id="{8BCB1F24-2D70-DD9D-F4FF-87AC0169281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8837218" y="2661409"/>
                <a:ext cx="703444" cy="2238231"/>
              </a:xfrm>
              <a:prstGeom prst="rect">
                <a:avLst/>
              </a:prstGeom>
            </p:spPr>
          </p:pic>
        </p:grpSp>
      </p:grpSp>
      <p:pic>
        <p:nvPicPr>
          <p:cNvPr id="15" name="Obrázek 14">
            <a:extLst>
              <a:ext uri="{FF2B5EF4-FFF2-40B4-BE49-F238E27FC236}">
                <a16:creationId xmlns:a16="http://schemas.microsoft.com/office/drawing/2014/main" id="{7118E5CB-14D6-A31C-BB2C-573998135CA5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r="85498"/>
          <a:stretch/>
        </p:blipFill>
        <p:spPr>
          <a:xfrm>
            <a:off x="916134" y="896867"/>
            <a:ext cx="622380" cy="588772"/>
          </a:xfrm>
          <a:prstGeom prst="rect">
            <a:avLst/>
          </a:prstGeom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D03F6490-1DEB-0263-324C-0123EAE27B68}"/>
              </a:ext>
            </a:extLst>
          </p:cNvPr>
          <p:cNvSpPr/>
          <p:nvPr/>
        </p:nvSpPr>
        <p:spPr>
          <a:xfrm>
            <a:off x="8824913" y="2317022"/>
            <a:ext cx="555307" cy="509998"/>
          </a:xfrm>
          <a:prstGeom prst="rect">
            <a:avLst/>
          </a:prstGeom>
          <a:solidFill>
            <a:srgbClr val="FFC2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7" name="Obrázek 16" descr="Obsah obrázku symbol, Grafika, Písmo, řada/pruh&#10;&#10;Popis byl vytvořen automaticky">
            <a:extLst>
              <a:ext uri="{FF2B5EF4-FFF2-40B4-BE49-F238E27FC236}">
                <a16:creationId xmlns:a16="http://schemas.microsoft.com/office/drawing/2014/main" id="{26CA0809-2509-8303-A02D-CB1E0E80792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58314" y="2317022"/>
            <a:ext cx="486000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2059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Vlastní návrh">
  <a:themeElements>
    <a:clrScheme name="Šablona DZS">
      <a:dk1>
        <a:srgbClr val="000000"/>
      </a:dk1>
      <a:lt1>
        <a:srgbClr val="FFFFFF"/>
      </a:lt1>
      <a:dk2>
        <a:srgbClr val="FFC222"/>
      </a:dk2>
      <a:lt2>
        <a:srgbClr val="20C4F4"/>
      </a:lt2>
      <a:accent1>
        <a:srgbClr val="8A76B6"/>
      </a:accent1>
      <a:accent2>
        <a:srgbClr val="F47839"/>
      </a:accent2>
      <a:accent3>
        <a:srgbClr val="CF5E7D"/>
      </a:accent3>
      <a:accent4>
        <a:srgbClr val="4A93CF"/>
      </a:accent4>
      <a:accent5>
        <a:srgbClr val="AC6396"/>
      </a:accent5>
      <a:accent6>
        <a:srgbClr val="3FBFB6"/>
      </a:accent6>
      <a:hlink>
        <a:srgbClr val="FFFFFF"/>
      </a:hlink>
      <a:folHlink>
        <a:srgbClr val="000000"/>
      </a:folHlink>
    </a:clrScheme>
    <a:fontScheme name="Šablona DZS">
      <a:majorFont>
        <a:latin typeface="Tabac Sans Black"/>
        <a:ea typeface=""/>
        <a:cs typeface=""/>
      </a:majorFont>
      <a:minorFont>
        <a:latin typeface="Tabac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blona DZS_obecna" id="{B8F0D466-4228-41B8-B473-69025D5AA0C3}" vid="{A7A33641-2AC3-4740-B468-0D2FD7CF632A}"/>
    </a:ext>
  </a:extLst>
</a:theme>
</file>

<file path=ppt/theme/theme2.xml><?xml version="1.0" encoding="utf-8"?>
<a:theme xmlns:a="http://schemas.openxmlformats.org/drawingml/2006/main" name="1_Vlastní návrh">
  <a:themeElements>
    <a:clrScheme name="Šablona DZS">
      <a:dk1>
        <a:srgbClr val="000000"/>
      </a:dk1>
      <a:lt1>
        <a:srgbClr val="FFFFFF"/>
      </a:lt1>
      <a:dk2>
        <a:srgbClr val="FFC222"/>
      </a:dk2>
      <a:lt2>
        <a:srgbClr val="20C4F4"/>
      </a:lt2>
      <a:accent1>
        <a:srgbClr val="8A76B6"/>
      </a:accent1>
      <a:accent2>
        <a:srgbClr val="F47839"/>
      </a:accent2>
      <a:accent3>
        <a:srgbClr val="CF5E7D"/>
      </a:accent3>
      <a:accent4>
        <a:srgbClr val="4A93CF"/>
      </a:accent4>
      <a:accent5>
        <a:srgbClr val="AC6396"/>
      </a:accent5>
      <a:accent6>
        <a:srgbClr val="3FBFB6"/>
      </a:accent6>
      <a:hlink>
        <a:srgbClr val="FFFFFF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̌ablona DZS_03" id="{163E8287-EE31-044D-A2BF-D99B36616A16}" vid="{ACE3F619-826B-2C4D-BC99-666E45C4C876}"/>
    </a:ext>
  </a:extLst>
</a:theme>
</file>

<file path=ppt/theme/theme3.xml><?xml version="1.0" encoding="utf-8"?>
<a:theme xmlns:a="http://schemas.openxmlformats.org/drawingml/2006/main" name="1_Vlastní návrh">
  <a:themeElements>
    <a:clrScheme name="Šablona DZS">
      <a:dk1>
        <a:srgbClr val="000000"/>
      </a:dk1>
      <a:lt1>
        <a:srgbClr val="FFFFFF"/>
      </a:lt1>
      <a:dk2>
        <a:srgbClr val="FFC222"/>
      </a:dk2>
      <a:lt2>
        <a:srgbClr val="20C4F4"/>
      </a:lt2>
      <a:accent1>
        <a:srgbClr val="8A76B6"/>
      </a:accent1>
      <a:accent2>
        <a:srgbClr val="F47839"/>
      </a:accent2>
      <a:accent3>
        <a:srgbClr val="CF5E7D"/>
      </a:accent3>
      <a:accent4>
        <a:srgbClr val="4A93CF"/>
      </a:accent4>
      <a:accent5>
        <a:srgbClr val="AC6396"/>
      </a:accent5>
      <a:accent6>
        <a:srgbClr val="3FBFB6"/>
      </a:accent6>
      <a:hlink>
        <a:srgbClr val="FFFFFF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76DD2513-8EB6-4A3D-BE59-6C18F8B1A50E}" vid="{1DD53073-D9A2-44CC-89C2-D132708D1D49}"/>
    </a:ext>
  </a:extLst>
</a:theme>
</file>

<file path=ppt/theme/theme4.xml><?xml version="1.0" encoding="utf-8"?>
<a:theme xmlns:a="http://schemas.openxmlformats.org/drawingml/2006/main" name="1_Vlastní návrh">
  <a:themeElements>
    <a:clrScheme name="Šablona DZS">
      <a:dk1>
        <a:srgbClr val="000000"/>
      </a:dk1>
      <a:lt1>
        <a:srgbClr val="FFFFFF"/>
      </a:lt1>
      <a:dk2>
        <a:srgbClr val="FFC222"/>
      </a:dk2>
      <a:lt2>
        <a:srgbClr val="20C4F4"/>
      </a:lt2>
      <a:accent1>
        <a:srgbClr val="8A76B6"/>
      </a:accent1>
      <a:accent2>
        <a:srgbClr val="F47839"/>
      </a:accent2>
      <a:accent3>
        <a:srgbClr val="CF5E7D"/>
      </a:accent3>
      <a:accent4>
        <a:srgbClr val="4A93CF"/>
      </a:accent4>
      <a:accent5>
        <a:srgbClr val="AC6396"/>
      </a:accent5>
      <a:accent6>
        <a:srgbClr val="3FBFB6"/>
      </a:accent6>
      <a:hlink>
        <a:srgbClr val="FFFFFF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̌ablona DZS_03" id="{163E8287-EE31-044D-A2BF-D99B36616A16}" vid="{ACE3F619-826B-2C4D-BC99-666E45C4C876}"/>
    </a:ext>
  </a:extLst>
</a:theme>
</file>

<file path=ppt/theme/theme5.xml><?xml version="1.0" encoding="utf-8"?>
<a:theme xmlns:a="http://schemas.openxmlformats.org/drawingml/2006/main" name="1_Vlastní návrh">
  <a:themeElements>
    <a:clrScheme name="Vlastní 20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FFCA08"/>
      </a:accent1>
      <a:accent2>
        <a:srgbClr val="F37838"/>
      </a:accent2>
      <a:accent3>
        <a:srgbClr val="F04B61"/>
      </a:accent3>
      <a:accent4>
        <a:srgbClr val="F26657"/>
      </a:accent4>
      <a:accent5>
        <a:srgbClr val="E35980"/>
      </a:accent5>
      <a:accent6>
        <a:srgbClr val="4F94CE"/>
      </a:accent6>
      <a:hlink>
        <a:srgbClr val="000000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̌ablona DZS_03" id="{163E8287-EE31-044D-A2BF-D99B36616A16}" vid="{ACE3F619-826B-2C4D-BC99-666E45C4C876}"/>
    </a:ext>
  </a:extLst>
</a:theme>
</file>

<file path=ppt/theme/theme6.xml><?xml version="1.0" encoding="utf-8"?>
<a:theme xmlns:a="http://schemas.openxmlformats.org/drawingml/2006/main" name="Motiv Office">
  <a:themeElements>
    <a:clrScheme name="Kancelář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1510b01-6e8c-4764-89ad-a1afd8b181fb">
      <Terms xmlns="http://schemas.microsoft.com/office/infopath/2007/PartnerControls"/>
    </lcf76f155ced4ddcb4097134ff3c332f>
    <TaxCatchAll xmlns="e7914606-b67b-421a-af0d-9791747beb1d" xsi:nil="true"/>
    <SharedWithUsers xmlns="e7914606-b67b-421a-af0d-9791747beb1d">
      <UserInfo>
        <DisplayName>Nevolná Martina</DisplayName>
        <AccountId>42</AccountId>
        <AccountType/>
      </UserInfo>
    </SharedWithUsers>
    <VerzeVydani xmlns="e7914606-b67b-421a-af0d-9791747beb1d" xsi:nil="true"/>
    <TypDokumentu xmlns="e7914606-b67b-421a-af0d-9791747beb1d">Prezentace</TypDokumentu>
    <UcinnostOd xmlns="e7914606-b67b-421a-af0d-9791747beb1d" xsi:nil="true"/>
    <Tema xmlns="e7914606-b67b-421a-af0d-9791747beb1d" xsi:nil="true"/>
    <CisloDokumentu xmlns="e7914606-b67b-421a-af0d-9791747beb1d" xsi:nil="true"/>
    <Podtema xmlns="e7914606-b67b-421a-af0d-9791747beb1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6560C8598223041869BEF3A06A68B55" ma:contentTypeVersion="14" ma:contentTypeDescription="Vytvoří nový dokument" ma:contentTypeScope="" ma:versionID="5532e3390ed7e6f627db87ecd176e7f3">
  <xsd:schema xmlns:xsd="http://www.w3.org/2001/XMLSchema" xmlns:xs="http://www.w3.org/2001/XMLSchema" xmlns:p="http://schemas.microsoft.com/office/2006/metadata/properties" xmlns:ns2="e7914606-b67b-421a-af0d-9791747beb1d" xmlns:ns3="31510b01-6e8c-4764-89ad-a1afd8b181fb" targetNamespace="http://schemas.microsoft.com/office/2006/metadata/properties" ma:root="true" ma:fieldsID="a6c2980fcbb1f3851412a27eed85445f" ns2:_="" ns3:_="">
    <xsd:import namespace="e7914606-b67b-421a-af0d-9791747beb1d"/>
    <xsd:import namespace="31510b01-6e8c-4764-89ad-a1afd8b181fb"/>
    <xsd:element name="properties">
      <xsd:complexType>
        <xsd:sequence>
          <xsd:element name="documentManagement">
            <xsd:complexType>
              <xsd:all>
                <xsd:element ref="ns2:CisloDokumentu" minOccurs="0"/>
                <xsd:element ref="ns2:TypDokumentu" minOccurs="0"/>
                <xsd:element ref="ns2:Tema" minOccurs="0"/>
                <xsd:element ref="ns2:Podtema" minOccurs="0"/>
                <xsd:element ref="ns2:UcinnostOd" minOccurs="0"/>
                <xsd:element ref="ns2:VerzeVydani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914606-b67b-421a-af0d-9791747beb1d" elementFormDefault="qualified">
    <xsd:import namespace="http://schemas.microsoft.com/office/2006/documentManagement/types"/>
    <xsd:import namespace="http://schemas.microsoft.com/office/infopath/2007/PartnerControls"/>
    <xsd:element name="CisloDokumentu" ma:index="8" nillable="true" ma:displayName="Číslo dokumentu" ma:internalName="CisloDokumentu">
      <xsd:simpleType>
        <xsd:restriction base="dms:Text">
          <xsd:maxLength value="255"/>
        </xsd:restriction>
      </xsd:simpleType>
    </xsd:element>
    <xsd:element name="TypDokumentu" ma:index="9" nillable="true" ma:displayName="Typ dokumentu" ma:format="Dropdown" ma:indexed="true" ma:internalName="TypDokumentu">
      <xsd:simpleType>
        <xsd:restriction base="dms:Choice">
          <xsd:enumeration value="Strategická dokumentace"/>
          <xsd:enumeration value="Směrnice"/>
          <xsd:enumeration value="Prezentace"/>
          <xsd:enumeration value="Formuláře"/>
          <xsd:enumeration value="Vzorové dokumenty"/>
          <xsd:enumeration value="Příkazy ředitele"/>
          <xsd:enumeration value="Procesní mapy"/>
          <xsd:enumeration value="Statistiky a čísla"/>
          <xsd:enumeration value="Externí dokumentace"/>
        </xsd:restriction>
      </xsd:simpleType>
    </xsd:element>
    <xsd:element name="Tema" ma:index="10" nillable="true" ma:displayName="Téma" ma:internalName="Tema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HR"/>
                    <xsd:enumeration value="Evidence a oběh dokumentů"/>
                    <xsd:enumeration value="Nákup zboží a služeb"/>
                    <xsd:enumeration value="Cestování a přeprava"/>
                    <xsd:enumeration value="Nestandardní situace a rizika"/>
                    <xsd:enumeration value="Administrace programů a sítí"/>
                    <xsd:enumeration value="Komunikace a akce"/>
                    <xsd:enumeration value="Provoz budov a IT"/>
                    <xsd:enumeration value="Strategická dokumentace"/>
                  </xsd:restriction>
                </xsd:simpleType>
              </xsd:element>
            </xsd:sequence>
          </xsd:extension>
        </xsd:complexContent>
      </xsd:complexType>
    </xsd:element>
    <xsd:element name="Podtema" ma:index="11" nillable="true" ma:displayName="Podtéma" ma:internalName="Podtema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Pracovní poměr"/>
                    <xsd:enumeration value="Pracovní doba a nepřítomnost"/>
                    <xsd:enumeration value="Odměňování"/>
                    <xsd:enumeration value="Vzdělávání"/>
                    <xsd:enumeration value="Benefity"/>
                    <xsd:enumeration value="GDPR pro zaměstnance"/>
                    <xsd:enumeration value="Pracovní pomůcky a vybavení"/>
                    <xsd:enumeration value="VEMA portál"/>
                    <xsd:enumeration value="Pro vedoucí zaměstnance"/>
                    <xsd:enumeration value="Elektronická spisová služba"/>
                    <xsd:enumeration value="Archivace dokumentů"/>
                    <xsd:enumeration value="Výběr dodavatele"/>
                    <xsd:enumeration value="Objednávky a smlouvy"/>
                    <xsd:enumeration value="Drobné nákupy"/>
                    <xsd:enumeration value="Pracovní cesty"/>
                    <xsd:enumeration value="Autodoprava"/>
                    <xsd:enumeration value="Nestandardní situace"/>
                    <xsd:enumeration value="Rizika"/>
                    <xsd:enumeration value="Členství v organizacích"/>
                    <xsd:enumeration value="ČKD, EŠ"/>
                    <xsd:enumeration value="Evropské sítě"/>
                    <xsd:enumeration value="CZELO"/>
                    <xsd:enumeration value="Study in Czechia"/>
                    <xsd:enumeration value="Multilaterální a bilaterální programy"/>
                    <xsd:enumeration value="Programy Erasmus+ a Sbor"/>
                    <xsd:enumeration value="Porady a pracovní skupiny"/>
                    <xsd:enumeration value="Komunikace uvnitř DZS"/>
                    <xsd:enumeration value="Vizuální identita a loga"/>
                    <xsd:enumeration value="Pravidla komunikace"/>
                    <xsd:enumeration value="Akce DZS"/>
                    <xsd:enumeration value="Budova DZS"/>
                    <xsd:enumeration value="Rezidence Dlouhá"/>
                    <xsd:enumeration value="IT"/>
                    <xsd:enumeration value="Podepisování a schvalování"/>
                  </xsd:restriction>
                </xsd:simpleType>
              </xsd:element>
            </xsd:sequence>
          </xsd:extension>
        </xsd:complexContent>
      </xsd:complexType>
    </xsd:element>
    <xsd:element name="UcinnostOd" ma:index="12" nillable="true" ma:displayName="Účinnost od" ma:format="DateOnly" ma:internalName="UcinnostOd">
      <xsd:simpleType>
        <xsd:restriction base="dms:DateTime"/>
      </xsd:simpleType>
    </xsd:element>
    <xsd:element name="VerzeVydani" ma:index="13" nillable="true" ma:displayName="Verze-Vydání" ma:description="Verze = Vydání" ma:internalName="VerzeVydani">
      <xsd:simpleType>
        <xsd:restriction base="dms:Text">
          <xsd:maxLength value="255"/>
        </xsd:restriction>
      </xsd:simpleType>
    </xsd:element>
    <xsd:element name="TaxCatchAll" ma:index="21" nillable="true" ma:displayName="Taxonomy Catch All Column" ma:hidden="true" ma:list="{f8695fe9-81ee-4b35-a2ba-617a958cfb7a}" ma:internalName="TaxCatchAll" ma:showField="CatchAllData" ma:web="e7914606-b67b-421a-af0d-9791747beb1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6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510b01-6e8c-4764-89ad-a1afd8b181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Značky obrázků" ma:readOnly="false" ma:fieldId="{5cf76f15-5ced-4ddc-b409-7134ff3c332f}" ma:taxonomyMulti="true" ma:sspId="fb64034f-9bdc-497c-9a94-a18e7a7d24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7D40F9-C0C2-4233-8903-085A69CA7EDD}">
  <ds:schemaRefs>
    <ds:schemaRef ds:uri="31510b01-6e8c-4764-89ad-a1afd8b181fb"/>
    <ds:schemaRef ds:uri="e7914606-b67b-421a-af0d-9791747beb1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67C10AE-CAF9-466E-A31D-80BD3D2F016E}">
  <ds:schemaRefs>
    <ds:schemaRef ds:uri="31510b01-6e8c-4764-89ad-a1afd8b181fb"/>
    <ds:schemaRef ds:uri="e7914606-b67b-421a-af0d-9791747beb1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C15BFA8-61EE-4E86-958C-45250CAEF30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Sablona DZS_obecna</Template>
  <TotalTime>0</TotalTime>
  <Words>1794</Words>
  <Application>Microsoft Office PowerPoint</Application>
  <PresentationFormat>Širokoúhlá obrazovka</PresentationFormat>
  <Paragraphs>266</Paragraphs>
  <Slides>29</Slides>
  <Notes>9</Notes>
  <HiddenSlides>0</HiddenSlides>
  <MMClips>0</MMClips>
  <ScaleCrop>false</ScaleCrop>
  <HeadingPairs>
    <vt:vector size="6" baseType="variant">
      <vt:variant>
        <vt:lpstr>Použitá písma</vt:lpstr>
      </vt:variant>
      <vt:variant>
        <vt:i4>14</vt:i4>
      </vt:variant>
      <vt:variant>
        <vt:lpstr>Motiv</vt:lpstr>
      </vt:variant>
      <vt:variant>
        <vt:i4>5</vt:i4>
      </vt:variant>
      <vt:variant>
        <vt:lpstr>Nadpisy snímků</vt:lpstr>
      </vt:variant>
      <vt:variant>
        <vt:i4>29</vt:i4>
      </vt:variant>
    </vt:vector>
  </HeadingPairs>
  <TitlesOfParts>
    <vt:vector size="48" baseType="lpstr">
      <vt:lpstr>Segoe UI</vt:lpstr>
      <vt:lpstr>Open Sans Extrabold</vt:lpstr>
      <vt:lpstr>Tabac Sans</vt:lpstr>
      <vt:lpstr>Inter</vt:lpstr>
      <vt:lpstr>Arial</vt:lpstr>
      <vt:lpstr>Open Sans Light</vt:lpstr>
      <vt:lpstr>Tabac Sans </vt:lpstr>
      <vt:lpstr>Open Sans Semibold</vt:lpstr>
      <vt:lpstr>Tabac Sans Light</vt:lpstr>
      <vt:lpstr>Tabac Sans Black</vt:lpstr>
      <vt:lpstr>Wingdings</vt:lpstr>
      <vt:lpstr>游明朝</vt:lpstr>
      <vt:lpstr>Open Sans</vt:lpstr>
      <vt:lpstr>Calibri</vt:lpstr>
      <vt:lpstr>1_Vlastní návrh</vt:lpstr>
      <vt:lpstr>1_Vlastní návrh</vt:lpstr>
      <vt:lpstr>1_Vlastní návrh</vt:lpstr>
      <vt:lpstr>1_Vlastní návrh</vt:lpstr>
      <vt:lpstr>1_Vlastní návrh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DZS.cz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Bartoš Marek</dc:creator>
  <cp:lastModifiedBy>Rádlová Lucie</cp:lastModifiedBy>
  <cp:revision>1</cp:revision>
  <cp:lastPrinted>2019-06-26T12:10:56Z</cp:lastPrinted>
  <dcterms:created xsi:type="dcterms:W3CDTF">2023-08-13T19:06:00Z</dcterms:created>
  <dcterms:modified xsi:type="dcterms:W3CDTF">2025-06-18T14:28:43Z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0x010100C6560C8598223041869BEF3A06A68B55</vt:lpwstr>
  </property>
  <property fmtid="{D5CDD505-2E9C-101B-9397-08002B2CF9AE}" pid="3" name="MediaServiceImageTags">
    <vt:lpwstr/>
  </property>
</Properties>
</file>