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3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17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0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4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8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7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15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99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92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85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1E1027-97FC-4775-BF35-8DD80CDF30A3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AD2BD2-8ED2-4B79-9E76-94401FECFB26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2F63790-02BE-4D55-ABCA-10CAD6091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C4A2F4-1130-84C5-9F37-4048564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48182"/>
            <a:ext cx="5370974" cy="35810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Sousedská cukrárna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5F28BA-1F8F-4067-9CFA-0DBF0C7AF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9085" y="4343196"/>
            <a:ext cx="5029200" cy="0"/>
          </a:xfrm>
          <a:prstGeom prst="line">
            <a:avLst/>
          </a:prstGeom>
          <a:ln w="19050">
            <a:solidFill>
              <a:srgbClr val="FE4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Obsah obrázku Barevnost, oranžová&#10;&#10;Popis byl vytvořen automaticky">
            <a:extLst>
              <a:ext uri="{FF2B5EF4-FFF2-40B4-BE49-F238E27FC236}">
                <a16:creationId xmlns:a16="http://schemas.microsoft.com/office/drawing/2014/main" id="{7FC6C566-8981-57B0-901B-DD56110FD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" r="14345"/>
          <a:stretch/>
        </p:blipFill>
        <p:spPr>
          <a:xfrm>
            <a:off x="6615118" y="975"/>
            <a:ext cx="557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B29B02A-8DF3-C711-B5C5-FCF7663A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3A3328-C2C2-5DB2-4CBB-B67475798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37D7726-4DF7-365D-7E59-17934F6F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E6DA00-F07F-6147-6D1E-419A1B63DD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3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7FF31E2-84FB-D37E-B727-9F313768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DAD95F-927A-5E2C-4153-CFC0DF70B7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7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7345BB1-72E4-0019-E3B4-923D330C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26D3921-0413-4D97-5412-297F66DAF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5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DDE7CFF-A8A9-EC78-216F-AB03E2BE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B5463FB-51E8-662A-BD4C-9258C70794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EBA3112-F981-44A7-79F6-207AC6CB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732CB1-20C3-EB76-EBA1-18F75EFC2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0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BF781B7-6705-AE19-7727-6FA12F50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BE32929-3C35-C42C-F33C-7CA2C8908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3DE5ED9-6068-1733-A4D6-03E15A87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45FE7FA-E65B-7422-7765-C362EDD85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F462225-FA8E-9E10-66AA-EE69BBBE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B02C10-31CB-352C-F322-874A1AF0F0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6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1CE22D3-D45E-B300-2248-7D26A6E1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78ADDDA-C7AC-DD38-DBB8-42AECA6AA2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1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0309100-A81B-2627-9BB1-49BF57A6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343833-46A8-344D-5D92-6A0569ECE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1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DEEA92F-6817-4FA1-4B93-D1C2D433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58CB08-0B9A-AF81-E249-792B0C205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DB34221-A502-54F3-539B-E360F9A9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1715F3-664A-6C5E-E0CB-AEA1D8829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9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6EA478F-C06B-3EEA-2E71-A316C237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30C4ABC-D6C3-9A83-B552-103FCAB9D0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1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B42D913-0987-3F82-0096-228D859A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DA1D15-F0AA-B355-2616-C9358C900F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3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22A410C-1F3B-522B-6671-1959CE25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3BA975-96DD-2C2D-0D86-385AC8434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5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</TotalTime>
  <Words>2</Words>
  <Application>Microsoft Office PowerPoint</Application>
  <PresentationFormat>Širokoúhlá obrazovka</PresentationFormat>
  <Paragraphs>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Tw Cen MT</vt:lpstr>
      <vt:lpstr>Tw Cen MT Condensed</vt:lpstr>
      <vt:lpstr>Wingdings 3</vt:lpstr>
      <vt:lpstr>Integrál</vt:lpstr>
      <vt:lpstr>Sousedská cukrárna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Kateřina Kadaňková</dc:creator>
  <cp:lastModifiedBy>Kateřina Kadaňková</cp:lastModifiedBy>
  <cp:revision>5</cp:revision>
  <dcterms:created xsi:type="dcterms:W3CDTF">2024-02-11T20:52:49Z</dcterms:created>
  <dcterms:modified xsi:type="dcterms:W3CDTF">2024-03-13T13:02:46Z</dcterms:modified>
</cp:coreProperties>
</file>