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5" r:id="rId5"/>
    <p:sldMasterId id="214748367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y="6858000" cx="12192000"/>
  <p:notesSz cx="6797675" cy="9926625"/>
  <p:embeddedFontLst>
    <p:embeddedFont>
      <p:font typeface="Quattrocento Sans"/>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5" roundtripDataSignature="AMtx7mhSfra9vou9wtNpKGrlx5lEtYzx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181010F-8DD4-43C2-B81B-B387274734E3}">
  <a:tblStyle styleId="{9181010F-8DD4-43C2-B81B-B387274734E3}" styleName="Table_0">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QuattrocentoSans-regular.fntdata"/><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font" Target="fonts/QuattrocentoSans-italic.fntdata"/><Relationship Id="rId10" Type="http://schemas.openxmlformats.org/officeDocument/2006/relationships/slide" Target="slides/slide3.xml"/><Relationship Id="rId32" Type="http://schemas.openxmlformats.org/officeDocument/2006/relationships/font" Target="fonts/QuattrocentoSans-bold.fntdata"/><Relationship Id="rId13" Type="http://schemas.openxmlformats.org/officeDocument/2006/relationships/slide" Target="slides/slide6.xml"/><Relationship Id="rId35" Type="http://customschemas.google.com/relationships/presentationmetadata" Target="metadata"/><Relationship Id="rId12" Type="http://schemas.openxmlformats.org/officeDocument/2006/relationships/slide" Target="slides/slide5.xml"/><Relationship Id="rId34" Type="http://schemas.openxmlformats.org/officeDocument/2006/relationships/font" Target="fonts/QuattrocentoSans-boldItalic.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8056"/>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0443" y="0"/>
            <a:ext cx="2945659" cy="498056"/>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584"/>
            <a:ext cx="2945659" cy="49805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cs-CZ"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p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1: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p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Quattrocento Sans"/>
              <a:buNone/>
            </a:pPr>
            <a:r>
              <a:rPr b="0" i="0" lang="cs-CZ">
                <a:latin typeface="Quattrocento Sans"/>
                <a:ea typeface="Quattrocento Sans"/>
                <a:cs typeface="Quattrocento Sans"/>
                <a:sym typeface="Quattrocento Sans"/>
              </a:rPr>
              <a:t>Our vision is HEALTHY DATA. We manage and analyze data in clinical research projects, which we also help to organize. We have developed our own solution for data collection, namely the so-called electronic-data-capture system CLADE-IS, which we will be talking a lot during today and which e.g. contains a module for risk-based monitoring based on machine learning algorithms. We were established as a spin-off of Masaryk University and we succeed in transferring the results of research and development from the academic sphere to the application in society.</a:t>
            </a:r>
            <a:endParaRPr b="0" i="0">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chemeClr val="dk1"/>
              </a:buClr>
              <a:buSzPts val="1200"/>
              <a:buFont typeface="Calibri"/>
              <a:buNone/>
            </a:pPr>
            <a:r>
              <a:t/>
            </a:r>
            <a:endParaRPr b="0" i="0">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chemeClr val="dk1"/>
              </a:buClr>
              <a:buSzPts val="1800"/>
              <a:buFont typeface="Arial"/>
              <a:buNone/>
            </a:pPr>
            <a:r>
              <a:rPr lang="cs-CZ" sz="1800">
                <a:latin typeface="Arial"/>
                <a:ea typeface="Arial"/>
                <a:cs typeface="Arial"/>
                <a:sym typeface="Arial"/>
              </a:rPr>
              <a:t>Naší vizí jsou ZDRAVÁ DATA. Spravujeme a analyzujeme data v projektech klinického výzkumu, které také sami pomáháme organizovat. Vyvinuli jsme vlastní řešení pro sběr dat, a to tzv. electronic-data-capture systém CLADE-IS, který mj. obsahuje modul pro risk-based monitoring založený na algoritmech strojového učení. Vznikli jsme jako spin-off Masarykovy univerzity a daří se nám přenášet výsledky výzkumu a vývoje z akademické sféry do aplikace ve společnosti.  </a:t>
            </a:r>
            <a:endParaRPr/>
          </a:p>
          <a:p>
            <a:pPr indent="0" lvl="0" marL="0" marR="0" rtl="0" algn="l">
              <a:lnSpc>
                <a:spcPct val="100000"/>
              </a:lnSpc>
              <a:spcBef>
                <a:spcPts val="0"/>
              </a:spcBef>
              <a:spcAft>
                <a:spcPts val="0"/>
              </a:spcAft>
              <a:buClr>
                <a:schemeClr val="dk1"/>
              </a:buClr>
              <a:buSzPts val="1200"/>
              <a:buFont typeface="Calibri"/>
              <a:buNone/>
            </a:pPr>
            <a:r>
              <a:t/>
            </a:r>
            <a:endParaRPr b="0" i="0">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chemeClr val="dk1"/>
              </a:buClr>
              <a:buSzPts val="1200"/>
              <a:buFont typeface="Calibri"/>
              <a:buNone/>
            </a:pPr>
            <a:r>
              <a:t/>
            </a:r>
            <a:endParaRPr b="0" i="0">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chemeClr val="dk1"/>
              </a:buClr>
              <a:buSzPts val="1200"/>
              <a:buFont typeface="Calibri"/>
              <a:buNone/>
            </a:pPr>
            <a:r>
              <a:t/>
            </a:r>
            <a:endParaRPr b="0" i="0">
              <a:latin typeface="Quattrocento Sans"/>
              <a:ea typeface="Quattrocento Sans"/>
              <a:cs typeface="Quattrocento Sans"/>
              <a:sym typeface="Quattrocento Sans"/>
            </a:endParaRPr>
          </a:p>
        </p:txBody>
      </p:sp>
      <p:sp>
        <p:nvSpPr>
          <p:cNvPr id="348" name="Google Shape;348;p2: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lang="cs-CZ"/>
              <a:t>We are a CRO providing full services in clinical research projects. </a:t>
            </a:r>
            <a:endParaRPr/>
          </a:p>
          <a:p>
            <a:pPr indent="0" lvl="0" marL="0" marR="0" rtl="0" algn="l">
              <a:lnSpc>
                <a:spcPct val="100000"/>
              </a:lnSpc>
              <a:spcBef>
                <a:spcPts val="0"/>
              </a:spcBef>
              <a:spcAft>
                <a:spcPts val="0"/>
              </a:spcAft>
              <a:buClr>
                <a:schemeClr val="dk1"/>
              </a:buClr>
              <a:buSzPts val="1200"/>
              <a:buFont typeface="Calibri"/>
              <a:buNone/>
            </a:pPr>
            <a:r>
              <a:rPr b="0" lang="cs-CZ"/>
              <a:t>With our &gt;15 years on the market, we have become a well-recognized CRO, also thanks to some networks and infrastructures… Today, we are proud to be certified data centres in…</a:t>
            </a:r>
            <a:endParaRPr/>
          </a:p>
          <a:p>
            <a:pPr indent="-171450" lvl="0" marL="171450" marR="0" rtl="0" algn="l">
              <a:lnSpc>
                <a:spcPct val="100000"/>
              </a:lnSpc>
              <a:spcBef>
                <a:spcPts val="0"/>
              </a:spcBef>
              <a:spcAft>
                <a:spcPts val="0"/>
              </a:spcAft>
              <a:buClr>
                <a:schemeClr val="dk1"/>
              </a:buClr>
              <a:buSzPts val="1200"/>
              <a:buFont typeface="Arial"/>
              <a:buChar char="•"/>
            </a:pPr>
            <a:r>
              <a:rPr b="0" lang="cs-CZ"/>
              <a:t>EHDEN stands for a </a:t>
            </a:r>
            <a:r>
              <a:rPr lang="cs-CZ" sz="1200">
                <a:latin typeface="Calibri"/>
                <a:ea typeface="Calibri"/>
                <a:cs typeface="Calibri"/>
                <a:sym typeface="Calibri"/>
              </a:rPr>
              <a:t>pan-European initiative for gathering and exploiting data from patient registries and non-interventional clinical studies. </a:t>
            </a:r>
            <a:endParaRPr sz="1200">
              <a:latin typeface="Calibri"/>
              <a:ea typeface="Calibri"/>
              <a:cs typeface="Calibri"/>
              <a:sym typeface="Calibri"/>
            </a:endParaRPr>
          </a:p>
          <a:p>
            <a:pPr indent="-171450" lvl="0" marL="171450" marR="0" rtl="0" algn="l">
              <a:lnSpc>
                <a:spcPct val="100000"/>
              </a:lnSpc>
              <a:spcBef>
                <a:spcPts val="0"/>
              </a:spcBef>
              <a:spcAft>
                <a:spcPts val="0"/>
              </a:spcAft>
              <a:buClr>
                <a:schemeClr val="dk1"/>
              </a:buClr>
              <a:buSzPts val="1200"/>
              <a:buFont typeface="Arial"/>
              <a:buChar char="•"/>
            </a:pPr>
            <a:r>
              <a:rPr lang="cs-CZ" sz="1200">
                <a:latin typeface="Calibri"/>
                <a:ea typeface="Calibri"/>
                <a:cs typeface="Calibri"/>
                <a:sym typeface="Calibri"/>
              </a:rPr>
              <a:t>ECRIN – European Clinical Research Infrastructure - is a public, non-profit organisation that facilitate multinational clinical research, mainly intiated from academia.</a:t>
            </a:r>
            <a:endParaRPr sz="12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Arial"/>
              <a:buNone/>
            </a:pPr>
            <a:r>
              <a:t/>
            </a:r>
            <a:endParaRPr b="1" sz="12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Arial"/>
              <a:buNone/>
            </a:pPr>
            <a:r>
              <a:rPr b="1" lang="cs-CZ" sz="1200">
                <a:latin typeface="Calibri"/>
                <a:ea typeface="Calibri"/>
                <a:cs typeface="Calibri"/>
                <a:sym typeface="Calibri"/>
              </a:rPr>
              <a:t>NON-INTERVENTIONAL CLINICAL STUDIES</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55" name="Google Shape;355;p3: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4: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cs-CZ"/>
              <a:t>Our team consists of approximately 50 people and we are divided into four main departments...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cs-CZ"/>
              <a:t>1---Our data analysts/biostatisticians perform insightful data analysis for better decision making - I mean decision making for pharmaceutical companies, biotech companies, research scientists.</a:t>
            </a:r>
            <a:endParaRPr/>
          </a:p>
          <a:p>
            <a:pPr indent="0" lvl="0" marL="0" rtl="0" algn="l">
              <a:spcBef>
                <a:spcPts val="0"/>
              </a:spcBef>
              <a:spcAft>
                <a:spcPts val="0"/>
              </a:spcAft>
              <a:buNone/>
            </a:pPr>
            <a:r>
              <a:rPr lang="cs-CZ"/>
              <a:t>2---We have our own R&amp;D department with several software developers and data scientists whose goal is to innovate IT solutions for intuitive and secure use</a:t>
            </a:r>
            <a:endParaRPr/>
          </a:p>
          <a:p>
            <a:pPr indent="0" lvl="0" marL="0" rtl="0" algn="l">
              <a:spcBef>
                <a:spcPts val="0"/>
              </a:spcBef>
              <a:spcAft>
                <a:spcPts val="0"/>
              </a:spcAft>
              <a:buNone/>
            </a:pPr>
            <a:r>
              <a:rPr lang="cs-CZ"/>
              <a:t>3---Our data managers provide reliable clinical data management services in healthcare and life sciences, their purpose is to ensure data integrity and to supply analysts with reliable validated data from which they then draw some conclusions.</a:t>
            </a:r>
            <a:endParaRPr/>
          </a:p>
          <a:p>
            <a:pPr indent="0" lvl="0" marL="0" rtl="0" algn="l">
              <a:spcBef>
                <a:spcPts val="0"/>
              </a:spcBef>
              <a:spcAft>
                <a:spcPts val="0"/>
              </a:spcAft>
              <a:buNone/>
            </a:pPr>
            <a:r>
              <a:rPr lang="cs-CZ"/>
              <a:t>4---relationships with our researchers as well as sponsors and also with regulatory bodies is handled by the PM department.</a:t>
            </a:r>
            <a:endParaRPr/>
          </a:p>
        </p:txBody>
      </p:sp>
      <p:sp>
        <p:nvSpPr>
          <p:cNvPr id="370" name="Google Shape;370;p4: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5: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cs-CZ"/>
              <a:t>In addition to software production, we have also been dealing with the great importance of regulations, data protection and compliance with recommendations &amp; good practices.</a:t>
            </a:r>
            <a:endParaRPr/>
          </a:p>
          <a:p>
            <a:pPr indent="0" lvl="0" marL="0" rtl="0" algn="l">
              <a:spcBef>
                <a:spcPts val="0"/>
              </a:spcBef>
              <a:spcAft>
                <a:spcPts val="0"/>
              </a:spcAft>
              <a:buNone/>
            </a:pPr>
            <a:r>
              <a:rPr b="0" i="0" lang="cs-CZ">
                <a:solidFill>
                  <a:srgbClr val="D1D5DB"/>
                </a:solidFill>
                <a:latin typeface="Arial"/>
                <a:ea typeface="Arial"/>
                <a:cs typeface="Arial"/>
                <a:sym typeface="Arial"/>
              </a:rPr>
              <a:t>Unlike typical startups, we are a seasoned SME with over 15 years of market presence, fortified by ISO 9001 and ISO 27001 certifications, offering hospitals and CROs proven, high-quality solutions.</a:t>
            </a:r>
            <a:endParaRPr b="0" i="0">
              <a:solidFill>
                <a:srgbClr val="D1D5DB"/>
              </a:solidFill>
              <a:latin typeface="Arial"/>
              <a:ea typeface="Arial"/>
              <a:cs typeface="Arial"/>
              <a:sym typeface="Arial"/>
            </a:endParaRPr>
          </a:p>
        </p:txBody>
      </p:sp>
      <p:sp>
        <p:nvSpPr>
          <p:cNvPr id="391" name="Google Shape;391;p5: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6: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cs-CZ"/>
              <a:t>In addition to software production, we have also been dealing with the great importance of regulations, data protection and compliance with recommendations &amp; good practices.</a:t>
            </a:r>
            <a:endParaRPr/>
          </a:p>
        </p:txBody>
      </p:sp>
      <p:sp>
        <p:nvSpPr>
          <p:cNvPr id="403" name="Google Shape;403;p6: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7: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cs-CZ" u="none"/>
              <a:t>CRO =&gt; EDC</a:t>
            </a:r>
            <a:endParaRPr/>
          </a:p>
        </p:txBody>
      </p:sp>
      <p:sp>
        <p:nvSpPr>
          <p:cNvPr id="412" name="Google Shape;412;p7: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300"/>
              <a:buFont typeface="Calibri"/>
              <a:buNone/>
            </a:pPr>
            <a:fld id="{00000000-1234-1234-1234-123412341234}" type="slidenum">
              <a:rPr b="0" i="0" lang="cs-CZ" sz="1300" u="none" cap="none" strike="noStrike">
                <a:solidFill>
                  <a:srgbClr val="000000"/>
                </a:solidFill>
                <a:latin typeface="Calibri"/>
                <a:ea typeface="Calibri"/>
                <a:cs typeface="Calibri"/>
                <a:sym typeface="Calibri"/>
              </a:rPr>
              <a:t>‹#›</a:t>
            </a:fld>
            <a:endParaRPr b="0" i="0" sz="13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1" name="Google Shape;421;p8: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Times New Roman"/>
              <a:buNone/>
            </a:pPr>
            <a:r>
              <a:rPr lang="cs-CZ" sz="1800">
                <a:solidFill>
                  <a:srgbClr val="000000"/>
                </a:solidFill>
                <a:latin typeface="Times New Roman"/>
                <a:ea typeface="Times New Roman"/>
                <a:cs typeface="Times New Roman"/>
                <a:sym typeface="Times New Roman"/>
              </a:rPr>
              <a:t>I am sure that for everyone here it is well-known that electronic data capture (EDC) systems have recently proved to be a more efficient and also a cheaper alternative to the paper data capture. EDC systems enable investigators to enter data directly into electronic case report forms (eCRF) and also </a:t>
            </a:r>
            <a:r>
              <a:rPr lang="cs-CZ" sz="1800" u="sng">
                <a:solidFill>
                  <a:srgbClr val="000000"/>
                </a:solidFill>
                <a:latin typeface="Times New Roman"/>
                <a:ea typeface="Times New Roman"/>
                <a:cs typeface="Times New Roman"/>
                <a:sym typeface="Times New Roman"/>
              </a:rPr>
              <a:t>enable the study coordinators to oversee and control the trials in real time even in multicenter research studies. </a:t>
            </a:r>
            <a:endParaRPr sz="1800" u="sng">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800"/>
              <a:buFont typeface="Calibri"/>
              <a:buNone/>
            </a:pPr>
            <a:r>
              <a:t/>
            </a:r>
            <a:endParaRPr sz="1800" u="sng">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800"/>
              <a:buFont typeface="Times New Roman"/>
              <a:buNone/>
            </a:pPr>
            <a:r>
              <a:rPr lang="cs-CZ" sz="1800">
                <a:solidFill>
                  <a:srgbClr val="000000"/>
                </a:solidFill>
                <a:latin typeface="Times New Roman"/>
                <a:ea typeface="Times New Roman"/>
                <a:cs typeface="Times New Roman"/>
                <a:sym typeface="Times New Roman"/>
              </a:rPr>
              <a:t>The CLADE-IS system, which is in fact an in-house-developed system by IBA. And it is also the system employed in our clinical research projects. The name CLADE-IS stands for CLINICAL DATA WAREHOUSING INFORMATION SYSTEM. </a:t>
            </a:r>
            <a:endParaRPr/>
          </a:p>
          <a:p>
            <a:pPr indent="0" lvl="0" marL="0" marR="0" rtl="0" algn="l">
              <a:lnSpc>
                <a:spcPct val="100000"/>
              </a:lnSpc>
              <a:spcBef>
                <a:spcPts val="0"/>
              </a:spcBef>
              <a:spcAft>
                <a:spcPts val="0"/>
              </a:spcAft>
              <a:buClr>
                <a:schemeClr val="dk1"/>
              </a:buClr>
              <a:buSzPts val="1800"/>
              <a:buFont typeface="Calibri"/>
              <a:buNone/>
            </a:pPr>
            <a:r>
              <a:t/>
            </a:r>
            <a:endParaRPr sz="1800">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800"/>
              <a:buFont typeface="Calibri"/>
              <a:buNone/>
            </a:pPr>
            <a:r>
              <a:t/>
            </a:r>
            <a:endParaRPr sz="1800">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1200"/>
              <a:buFont typeface="Calibri"/>
              <a:buNone/>
            </a:pPr>
            <a:r>
              <a:t/>
            </a:r>
            <a:endParaRPr b="0" i="0" sz="1200" u="none" strike="noStrike">
              <a:solidFill>
                <a:schemeClr val="dk1"/>
              </a:solidFill>
              <a:latin typeface="Calibri"/>
              <a:ea typeface="Calibri"/>
              <a:cs typeface="Calibri"/>
              <a:sym typeface="Calibri"/>
            </a:endParaRPr>
          </a:p>
        </p:txBody>
      </p:sp>
      <p:sp>
        <p:nvSpPr>
          <p:cNvPr id="422" name="Google Shape;422;p8: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300"/>
              <a:buFont typeface="Calibri"/>
              <a:buNone/>
            </a:pPr>
            <a:fld id="{00000000-1234-1234-1234-123412341234}" type="slidenum">
              <a:rPr b="0" i="0" lang="cs-CZ" sz="1300" u="none" cap="none" strike="noStrike">
                <a:solidFill>
                  <a:srgbClr val="000000"/>
                </a:solidFill>
                <a:latin typeface="Calibri"/>
                <a:ea typeface="Calibri"/>
                <a:cs typeface="Calibri"/>
                <a:sym typeface="Calibri"/>
              </a:rPr>
              <a:t>‹#›</a:t>
            </a:fld>
            <a:endParaRPr b="0" i="0" sz="13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9: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9: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10: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10: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1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5" name="Google Shape;455;p1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11: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1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p1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9" name="Google Shape;469;p12: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1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0" name="Google Shape;480;p1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u="sng"/>
          </a:p>
        </p:txBody>
      </p:sp>
      <p:sp>
        <p:nvSpPr>
          <p:cNvPr id="481" name="Google Shape;481;p13: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1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p14: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cs-CZ" sz="1200">
                <a:latin typeface="Calibri"/>
                <a:ea typeface="Calibri"/>
                <a:cs typeface="Calibri"/>
                <a:sym typeface="Calibri"/>
              </a:rPr>
              <a:t>Software for product life-cycle management in 3D printing medical applications</a:t>
            </a:r>
            <a:endParaRPr/>
          </a:p>
        </p:txBody>
      </p:sp>
      <p:sp>
        <p:nvSpPr>
          <p:cNvPr id="495" name="Google Shape;495;p14: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300"/>
              <a:buFont typeface="Calibri"/>
              <a:buNone/>
            </a:pPr>
            <a:fld id="{00000000-1234-1234-1234-123412341234}" type="slidenum">
              <a:rPr b="0" i="0" lang="cs-CZ" sz="1300" u="none" cap="none" strike="noStrike">
                <a:solidFill>
                  <a:srgbClr val="000000"/>
                </a:solidFill>
                <a:latin typeface="Calibri"/>
                <a:ea typeface="Calibri"/>
                <a:cs typeface="Calibri"/>
                <a:sym typeface="Calibri"/>
              </a:rPr>
              <a:t>‹#›</a:t>
            </a:fld>
            <a:endParaRPr b="0" i="0" sz="13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1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p15: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cs-CZ"/>
              <a:t>Lack/Missing!</a:t>
            </a:r>
            <a:endParaRPr/>
          </a:p>
        </p:txBody>
      </p:sp>
      <p:sp>
        <p:nvSpPr>
          <p:cNvPr id="505" name="Google Shape;505;p15: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1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3" name="Google Shape;513;p16: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16: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1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17: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17: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1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p18: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18: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1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9" name="Google Shape;539;p19: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0" name="Google Shape;540;p19: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2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9" name="Google Shape;549;p20: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0" name="Google Shape;550;p20: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2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0" name="Google Shape;560;p2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cs-CZ"/>
              <a:t>We identified these entities for which we needed to find </a:t>
            </a:r>
            <a:r>
              <a:rPr b="1" lang="cs-CZ"/>
              <a:t>a suitable data description</a:t>
            </a:r>
            <a:r>
              <a:rPr lang="cs-CZ"/>
              <a:t>.</a:t>
            </a:r>
            <a:endParaRPr/>
          </a:p>
        </p:txBody>
      </p:sp>
      <p:sp>
        <p:nvSpPr>
          <p:cNvPr id="561" name="Google Shape;561;p21: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2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8" name="Google Shape;568;p2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cs-CZ"/>
              <a:t>We considered from the beginning </a:t>
            </a:r>
            <a:r>
              <a:rPr b="1" lang="cs-CZ"/>
              <a:t>three use-cases</a:t>
            </a:r>
            <a:r>
              <a:rPr lang="cs-CZ"/>
              <a:t> : clinical engineer, physician and quality manager</a:t>
            </a:r>
            <a:endParaRPr/>
          </a:p>
          <a:p>
            <a:pPr indent="0" lvl="0" marL="0" rtl="0" algn="l">
              <a:spcBef>
                <a:spcPts val="0"/>
              </a:spcBef>
              <a:spcAft>
                <a:spcPts val="0"/>
              </a:spcAft>
              <a:buNone/>
            </a:pPr>
            <a:r>
              <a:t/>
            </a:r>
            <a:endParaRPr/>
          </a:p>
        </p:txBody>
      </p:sp>
      <p:sp>
        <p:nvSpPr>
          <p:cNvPr id="569" name="Google Shape;569;p22: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cs-CZ"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2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5" name="Google Shape;585;p2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95250" lvl="0" marL="171450" rtl="0" algn="l">
              <a:spcBef>
                <a:spcPts val="0"/>
              </a:spcBef>
              <a:spcAft>
                <a:spcPts val="0"/>
              </a:spcAft>
              <a:buClr>
                <a:schemeClr val="dk1"/>
              </a:buClr>
              <a:buSzPts val="1200"/>
              <a:buFont typeface="Calibri"/>
              <a:buNone/>
            </a:pPr>
            <a:r>
              <a:t/>
            </a:r>
            <a:endParaRPr/>
          </a:p>
        </p:txBody>
      </p:sp>
      <p:sp>
        <p:nvSpPr>
          <p:cNvPr id="586" name="Google Shape;586;p23: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0.png"/><Relationship Id="rId4" Type="http://schemas.openxmlformats.org/officeDocument/2006/relationships/image" Target="../media/image6.jpg"/><Relationship Id="rId5"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8.png"/><Relationship Id="rId4" Type="http://schemas.openxmlformats.org/officeDocument/2006/relationships/image" Target="../media/image1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jp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jp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8.png"/><Relationship Id="rId4"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8.png"/><Relationship Id="rId4"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4.jp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2.jp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4.jp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6.jpg"/><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4.jp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4.jpg"/><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4.jpg"/><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4.jp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 Id="rId3" Type="http://schemas.openxmlformats.org/officeDocument/2006/relationships/image" Target="../media/image2.jp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Úvodní snímek" type="title">
  <p:cSld name="TITLE">
    <p:spTree>
      <p:nvGrpSpPr>
        <p:cNvPr id="15" name="Shape 15"/>
        <p:cNvGrpSpPr/>
        <p:nvPr/>
      </p:nvGrpSpPr>
      <p:grpSpPr>
        <a:xfrm>
          <a:off x="0" y="0"/>
          <a:ext cx="0" cy="0"/>
          <a:chOff x="0" y="0"/>
          <a:chExt cx="0" cy="0"/>
        </a:xfrm>
      </p:grpSpPr>
      <p:pic>
        <p:nvPicPr>
          <p:cNvPr id="16" name="Google Shape;16;p25"/>
          <p:cNvPicPr preferRelativeResize="0"/>
          <p:nvPr/>
        </p:nvPicPr>
        <p:blipFill rotWithShape="1">
          <a:blip r:embed="rId2">
            <a:alphaModFix/>
          </a:blip>
          <a:srcRect b="0" l="0" r="0" t="0"/>
          <a:stretch/>
        </p:blipFill>
        <p:spPr>
          <a:xfrm>
            <a:off x="-403261" y="1428687"/>
            <a:ext cx="4981875" cy="5882992"/>
          </a:xfrm>
          <a:prstGeom prst="rect">
            <a:avLst/>
          </a:prstGeom>
          <a:noFill/>
          <a:ln>
            <a:noFill/>
          </a:ln>
        </p:spPr>
      </p:pic>
      <p:pic>
        <p:nvPicPr>
          <p:cNvPr id="17" name="Google Shape;17;p25"/>
          <p:cNvPicPr preferRelativeResize="0"/>
          <p:nvPr/>
        </p:nvPicPr>
        <p:blipFill rotWithShape="1">
          <a:blip r:embed="rId2">
            <a:alphaModFix/>
          </a:blip>
          <a:srcRect b="0" l="0" r="0" t="0"/>
          <a:stretch/>
        </p:blipFill>
        <p:spPr>
          <a:xfrm>
            <a:off x="-403261" y="1428687"/>
            <a:ext cx="4981875" cy="5882992"/>
          </a:xfrm>
          <a:prstGeom prst="rect">
            <a:avLst/>
          </a:prstGeom>
          <a:noFill/>
          <a:ln>
            <a:noFill/>
          </a:ln>
        </p:spPr>
      </p:pic>
      <p:pic>
        <p:nvPicPr>
          <p:cNvPr id="18" name="Google Shape;18;p25"/>
          <p:cNvPicPr preferRelativeResize="0"/>
          <p:nvPr/>
        </p:nvPicPr>
        <p:blipFill rotWithShape="1">
          <a:blip r:embed="rId3">
            <a:alphaModFix/>
          </a:blip>
          <a:srcRect b="0" l="0" r="0" t="0"/>
          <a:stretch/>
        </p:blipFill>
        <p:spPr>
          <a:xfrm>
            <a:off x="5867086" y="23813"/>
            <a:ext cx="6272265" cy="2316288"/>
          </a:xfrm>
          <a:prstGeom prst="rect">
            <a:avLst/>
          </a:prstGeom>
          <a:noFill/>
          <a:ln>
            <a:noFill/>
          </a:ln>
        </p:spPr>
      </p:pic>
      <p:sp>
        <p:nvSpPr>
          <p:cNvPr id="19" name="Google Shape;19;p25"/>
          <p:cNvSpPr txBox="1"/>
          <p:nvPr>
            <p:ph type="ctrTitle"/>
          </p:nvPr>
        </p:nvSpPr>
        <p:spPr>
          <a:xfrm>
            <a:off x="1523999" y="1471359"/>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b="1" sz="60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25"/>
          <p:cNvSpPr txBox="1"/>
          <p:nvPr>
            <p:ph idx="1" type="subTitle"/>
          </p:nvPr>
        </p:nvSpPr>
        <p:spPr>
          <a:xfrm>
            <a:off x="1524000" y="4114800"/>
            <a:ext cx="9144000" cy="1155469"/>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3000"/>
              <a:buNone/>
              <a:defRPr sz="30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1" name="Google Shape;21;p25"/>
          <p:cNvPicPr preferRelativeResize="0"/>
          <p:nvPr/>
        </p:nvPicPr>
        <p:blipFill rotWithShape="1">
          <a:blip r:embed="rId4">
            <a:alphaModFix/>
          </a:blip>
          <a:srcRect b="0" l="0" r="0" t="0"/>
          <a:stretch/>
        </p:blipFill>
        <p:spPr>
          <a:xfrm>
            <a:off x="8886306" y="5329515"/>
            <a:ext cx="2560320" cy="1077611"/>
          </a:xfrm>
          <a:prstGeom prst="rect">
            <a:avLst/>
          </a:prstGeom>
          <a:noFill/>
          <a:ln>
            <a:noFill/>
          </a:ln>
        </p:spPr>
      </p:pic>
      <p:pic>
        <p:nvPicPr>
          <p:cNvPr id="22" name="Google Shape;22;p25"/>
          <p:cNvPicPr preferRelativeResize="0"/>
          <p:nvPr/>
        </p:nvPicPr>
        <p:blipFill rotWithShape="1">
          <a:blip r:embed="rId5">
            <a:alphaModFix/>
          </a:blip>
          <a:srcRect b="0" l="0" r="0" t="0"/>
          <a:stretch/>
        </p:blipFill>
        <p:spPr>
          <a:xfrm>
            <a:off x="504771" y="265832"/>
            <a:ext cx="2317356" cy="568882"/>
          </a:xfrm>
          <a:prstGeom prst="rect">
            <a:avLst/>
          </a:prstGeom>
          <a:noFill/>
          <a:ln>
            <a:noFill/>
          </a:ln>
        </p:spPr>
      </p:pic>
      <p:pic>
        <p:nvPicPr>
          <p:cNvPr id="23" name="Google Shape;23;p25"/>
          <p:cNvPicPr preferRelativeResize="0"/>
          <p:nvPr/>
        </p:nvPicPr>
        <p:blipFill rotWithShape="1">
          <a:blip r:embed="rId3">
            <a:alphaModFix/>
          </a:blip>
          <a:srcRect b="0" l="0" r="0" t="0"/>
          <a:stretch/>
        </p:blipFill>
        <p:spPr>
          <a:xfrm>
            <a:off x="5867086" y="23813"/>
            <a:ext cx="6272265" cy="2316288"/>
          </a:xfrm>
          <a:prstGeom prst="rect">
            <a:avLst/>
          </a:prstGeom>
          <a:noFill/>
          <a:ln>
            <a:noFill/>
          </a:ln>
        </p:spPr>
      </p:pic>
      <p:pic>
        <p:nvPicPr>
          <p:cNvPr id="24" name="Google Shape;24;p25"/>
          <p:cNvPicPr preferRelativeResize="0"/>
          <p:nvPr/>
        </p:nvPicPr>
        <p:blipFill rotWithShape="1">
          <a:blip r:embed="rId4">
            <a:alphaModFix/>
          </a:blip>
          <a:srcRect b="0" l="0" r="0" t="0"/>
          <a:stretch/>
        </p:blipFill>
        <p:spPr>
          <a:xfrm>
            <a:off x="8886306" y="5329515"/>
            <a:ext cx="2560320" cy="1077611"/>
          </a:xfrm>
          <a:prstGeom prst="rect">
            <a:avLst/>
          </a:prstGeom>
          <a:noFill/>
          <a:ln>
            <a:noFill/>
          </a:ln>
        </p:spPr>
      </p:pic>
      <p:pic>
        <p:nvPicPr>
          <p:cNvPr id="25" name="Google Shape;25;p25"/>
          <p:cNvPicPr preferRelativeResize="0"/>
          <p:nvPr/>
        </p:nvPicPr>
        <p:blipFill rotWithShape="1">
          <a:blip r:embed="rId5">
            <a:alphaModFix/>
          </a:blip>
          <a:srcRect b="0" l="0" r="0" t="0"/>
          <a:stretch/>
        </p:blipFill>
        <p:spPr>
          <a:xfrm>
            <a:off x="504771" y="265832"/>
            <a:ext cx="2317356" cy="568882"/>
          </a:xfrm>
          <a:prstGeom prst="rect">
            <a:avLst/>
          </a:prstGeom>
          <a:noFill/>
          <a:ln>
            <a:noFill/>
          </a:ln>
        </p:spPr>
      </p:pic>
      <p:pic>
        <p:nvPicPr>
          <p:cNvPr id="26" name="Google Shape;26;p25"/>
          <p:cNvPicPr preferRelativeResize="0"/>
          <p:nvPr/>
        </p:nvPicPr>
        <p:blipFill rotWithShape="1">
          <a:blip r:embed="rId3">
            <a:alphaModFix/>
          </a:blip>
          <a:srcRect b="0" l="0" r="0" t="0"/>
          <a:stretch/>
        </p:blipFill>
        <p:spPr>
          <a:xfrm>
            <a:off x="5867086" y="23813"/>
            <a:ext cx="6272265" cy="2316288"/>
          </a:xfrm>
          <a:prstGeom prst="rect">
            <a:avLst/>
          </a:prstGeom>
          <a:noFill/>
          <a:ln>
            <a:noFill/>
          </a:ln>
        </p:spPr>
      </p:pic>
      <p:pic>
        <p:nvPicPr>
          <p:cNvPr id="27" name="Google Shape;27;p25"/>
          <p:cNvPicPr preferRelativeResize="0"/>
          <p:nvPr/>
        </p:nvPicPr>
        <p:blipFill rotWithShape="1">
          <a:blip r:embed="rId4">
            <a:alphaModFix/>
          </a:blip>
          <a:srcRect b="0" l="0" r="0" t="0"/>
          <a:stretch/>
        </p:blipFill>
        <p:spPr>
          <a:xfrm>
            <a:off x="8886306" y="5329515"/>
            <a:ext cx="2560320" cy="1077611"/>
          </a:xfrm>
          <a:prstGeom prst="rect">
            <a:avLst/>
          </a:prstGeom>
          <a:noFill/>
          <a:ln>
            <a:noFill/>
          </a:ln>
        </p:spPr>
      </p:pic>
      <p:pic>
        <p:nvPicPr>
          <p:cNvPr id="28" name="Google Shape;28;p25"/>
          <p:cNvPicPr preferRelativeResize="0"/>
          <p:nvPr/>
        </p:nvPicPr>
        <p:blipFill rotWithShape="1">
          <a:blip r:embed="rId5">
            <a:alphaModFix/>
          </a:blip>
          <a:srcRect b="0" l="0" r="0" t="0"/>
          <a:stretch/>
        </p:blipFill>
        <p:spPr>
          <a:xfrm>
            <a:off x="504771" y="265832"/>
            <a:ext cx="2317356" cy="56888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ovnání">
  <p:cSld name="Porovnání">
    <p:spTree>
      <p:nvGrpSpPr>
        <p:cNvPr id="29" name="Shape 29"/>
        <p:cNvGrpSpPr/>
        <p:nvPr/>
      </p:nvGrpSpPr>
      <p:grpSpPr>
        <a:xfrm>
          <a:off x="0" y="0"/>
          <a:ext cx="0" cy="0"/>
          <a:chOff x="0" y="0"/>
          <a:chExt cx="0" cy="0"/>
        </a:xfrm>
      </p:grpSpPr>
      <p:sp>
        <p:nvSpPr>
          <p:cNvPr id="30" name="Google Shape;30;p28"/>
          <p:cNvSpPr txBox="1"/>
          <p:nvPr>
            <p:ph idx="1" type="body"/>
          </p:nvPr>
        </p:nvSpPr>
        <p:spPr>
          <a:xfrm>
            <a:off x="580246" y="1690688"/>
            <a:ext cx="541447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1" name="Google Shape;31;p28"/>
          <p:cNvSpPr txBox="1"/>
          <p:nvPr>
            <p:ph idx="2" type="body"/>
          </p:nvPr>
        </p:nvSpPr>
        <p:spPr>
          <a:xfrm>
            <a:off x="580246" y="2514600"/>
            <a:ext cx="5414477" cy="368458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8"/>
          <p:cNvSpPr txBox="1"/>
          <p:nvPr>
            <p:ph idx="3" type="body"/>
          </p:nvPr>
        </p:nvSpPr>
        <p:spPr>
          <a:xfrm>
            <a:off x="6195894" y="1690688"/>
            <a:ext cx="5441142"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3" name="Google Shape;33;p28"/>
          <p:cNvSpPr txBox="1"/>
          <p:nvPr>
            <p:ph idx="4" type="body"/>
          </p:nvPr>
        </p:nvSpPr>
        <p:spPr>
          <a:xfrm>
            <a:off x="6195894" y="2514600"/>
            <a:ext cx="5441142" cy="368458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28"/>
          <p:cNvSpPr txBox="1"/>
          <p:nvPr>
            <p:ph idx="12" type="sldNum"/>
          </p:nvPr>
        </p:nvSpPr>
        <p:spPr>
          <a:xfrm>
            <a:off x="47244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buNone/>
              <a:defRPr b="0" i="0" sz="1200" u="none" cap="none" strike="noStrike">
                <a:solidFill>
                  <a:srgbClr val="888888"/>
                </a:solidFill>
                <a:latin typeface="Calibri"/>
                <a:ea typeface="Calibri"/>
                <a:cs typeface="Calibri"/>
                <a:sym typeface="Calibri"/>
              </a:defRPr>
            </a:lvl1pPr>
            <a:lvl2pPr indent="0" lvl="1" marL="0" marR="0" algn="ctr">
              <a:spcBef>
                <a:spcPts val="0"/>
              </a:spcBef>
              <a:buNone/>
              <a:defRPr b="0" i="0" sz="1200" u="none" cap="none" strike="noStrike">
                <a:solidFill>
                  <a:srgbClr val="888888"/>
                </a:solidFill>
                <a:latin typeface="Calibri"/>
                <a:ea typeface="Calibri"/>
                <a:cs typeface="Calibri"/>
                <a:sym typeface="Calibri"/>
              </a:defRPr>
            </a:lvl2pPr>
            <a:lvl3pPr indent="0" lvl="2" marL="0" marR="0" algn="ctr">
              <a:spcBef>
                <a:spcPts val="0"/>
              </a:spcBef>
              <a:buNone/>
              <a:defRPr b="0" i="0" sz="1200" u="none" cap="none" strike="noStrike">
                <a:solidFill>
                  <a:srgbClr val="888888"/>
                </a:solidFill>
                <a:latin typeface="Calibri"/>
                <a:ea typeface="Calibri"/>
                <a:cs typeface="Calibri"/>
                <a:sym typeface="Calibri"/>
              </a:defRPr>
            </a:lvl3pPr>
            <a:lvl4pPr indent="0" lvl="3" marL="0" marR="0" algn="ctr">
              <a:spcBef>
                <a:spcPts val="0"/>
              </a:spcBef>
              <a:buNone/>
              <a:defRPr b="0" i="0" sz="1200" u="none" cap="none" strike="noStrike">
                <a:solidFill>
                  <a:srgbClr val="888888"/>
                </a:solidFill>
                <a:latin typeface="Calibri"/>
                <a:ea typeface="Calibri"/>
                <a:cs typeface="Calibri"/>
                <a:sym typeface="Calibri"/>
              </a:defRPr>
            </a:lvl4pPr>
            <a:lvl5pPr indent="0" lvl="4" marL="0" marR="0" algn="ctr">
              <a:spcBef>
                <a:spcPts val="0"/>
              </a:spcBef>
              <a:buNone/>
              <a:defRPr b="0" i="0" sz="1200" u="none" cap="none" strike="noStrike">
                <a:solidFill>
                  <a:srgbClr val="888888"/>
                </a:solidFill>
                <a:latin typeface="Calibri"/>
                <a:ea typeface="Calibri"/>
                <a:cs typeface="Calibri"/>
                <a:sym typeface="Calibri"/>
              </a:defRPr>
            </a:lvl5pPr>
            <a:lvl6pPr indent="0" lvl="5" marL="0" marR="0" algn="ctr">
              <a:spcBef>
                <a:spcPts val="0"/>
              </a:spcBef>
              <a:buNone/>
              <a:defRPr b="0" i="0" sz="1200" u="none" cap="none" strike="noStrike">
                <a:solidFill>
                  <a:srgbClr val="888888"/>
                </a:solidFill>
                <a:latin typeface="Calibri"/>
                <a:ea typeface="Calibri"/>
                <a:cs typeface="Calibri"/>
                <a:sym typeface="Calibri"/>
              </a:defRPr>
            </a:lvl6pPr>
            <a:lvl7pPr indent="0" lvl="6" marL="0" marR="0" algn="ctr">
              <a:spcBef>
                <a:spcPts val="0"/>
              </a:spcBef>
              <a:buNone/>
              <a:defRPr b="0" i="0" sz="1200" u="none" cap="none" strike="noStrike">
                <a:solidFill>
                  <a:srgbClr val="888888"/>
                </a:solidFill>
                <a:latin typeface="Calibri"/>
                <a:ea typeface="Calibri"/>
                <a:cs typeface="Calibri"/>
                <a:sym typeface="Calibri"/>
              </a:defRPr>
            </a:lvl7pPr>
            <a:lvl8pPr indent="0" lvl="7" marL="0" marR="0" algn="ctr">
              <a:spcBef>
                <a:spcPts val="0"/>
              </a:spcBef>
              <a:buNone/>
              <a:defRPr b="0" i="0" sz="1200" u="none" cap="none" strike="noStrike">
                <a:solidFill>
                  <a:srgbClr val="888888"/>
                </a:solidFill>
                <a:latin typeface="Calibri"/>
                <a:ea typeface="Calibri"/>
                <a:cs typeface="Calibri"/>
                <a:sym typeface="Calibri"/>
              </a:defRPr>
            </a:lvl8pPr>
            <a:lvl9pPr indent="0" lvl="8" marL="0" marR="0" algn="ctr">
              <a:spcBef>
                <a:spcPts val="0"/>
              </a:spcBef>
              <a:buNone/>
              <a:defRPr b="0" i="0" sz="1200" u="none" cap="none" strike="noStrike">
                <a:solidFill>
                  <a:srgbClr val="88888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cs-CZ"/>
              <a:t>‹#›</a:t>
            </a:fld>
            <a:endParaRPr/>
          </a:p>
        </p:txBody>
      </p:sp>
      <p:pic>
        <p:nvPicPr>
          <p:cNvPr id="35" name="Google Shape;35;p28"/>
          <p:cNvPicPr preferRelativeResize="0"/>
          <p:nvPr/>
        </p:nvPicPr>
        <p:blipFill rotWithShape="1">
          <a:blip r:embed="rId2">
            <a:alphaModFix/>
          </a:blip>
          <a:srcRect b="0" l="0" r="0" t="0"/>
          <a:stretch/>
        </p:blipFill>
        <p:spPr>
          <a:xfrm>
            <a:off x="11047445" y="6118917"/>
            <a:ext cx="586273" cy="602558"/>
          </a:xfrm>
          <a:prstGeom prst="rect">
            <a:avLst/>
          </a:prstGeom>
          <a:noFill/>
          <a:ln>
            <a:noFill/>
          </a:ln>
        </p:spPr>
      </p:pic>
      <p:pic>
        <p:nvPicPr>
          <p:cNvPr id="36" name="Google Shape;36;p28"/>
          <p:cNvPicPr preferRelativeResize="0"/>
          <p:nvPr/>
        </p:nvPicPr>
        <p:blipFill rotWithShape="1">
          <a:blip r:embed="rId3">
            <a:alphaModFix/>
          </a:blip>
          <a:srcRect b="0" l="0" r="0" t="0"/>
          <a:stretch/>
        </p:blipFill>
        <p:spPr>
          <a:xfrm>
            <a:off x="580247" y="6241972"/>
            <a:ext cx="1688452" cy="414494"/>
          </a:xfrm>
          <a:prstGeom prst="rect">
            <a:avLst/>
          </a:prstGeom>
          <a:noFill/>
          <a:ln>
            <a:noFill/>
          </a:ln>
        </p:spPr>
      </p:pic>
      <p:pic>
        <p:nvPicPr>
          <p:cNvPr id="37" name="Google Shape;37;p28"/>
          <p:cNvPicPr preferRelativeResize="0"/>
          <p:nvPr/>
        </p:nvPicPr>
        <p:blipFill rotWithShape="1">
          <a:blip r:embed="rId4">
            <a:alphaModFix/>
          </a:blip>
          <a:srcRect b="0" l="0" r="0" t="0"/>
          <a:stretch/>
        </p:blipFill>
        <p:spPr>
          <a:xfrm>
            <a:off x="8919556" y="58191"/>
            <a:ext cx="3170051" cy="1484483"/>
          </a:xfrm>
          <a:prstGeom prst="rect">
            <a:avLst/>
          </a:prstGeom>
          <a:noFill/>
          <a:ln>
            <a:noFill/>
          </a:ln>
        </p:spPr>
      </p:pic>
      <p:pic>
        <p:nvPicPr>
          <p:cNvPr id="38" name="Google Shape;38;p28"/>
          <p:cNvPicPr preferRelativeResize="0"/>
          <p:nvPr/>
        </p:nvPicPr>
        <p:blipFill rotWithShape="1">
          <a:blip r:embed="rId2">
            <a:alphaModFix/>
          </a:blip>
          <a:srcRect b="0" l="0" r="0" t="0"/>
          <a:stretch/>
        </p:blipFill>
        <p:spPr>
          <a:xfrm>
            <a:off x="11047445" y="6118917"/>
            <a:ext cx="586273" cy="602558"/>
          </a:xfrm>
          <a:prstGeom prst="rect">
            <a:avLst/>
          </a:prstGeom>
          <a:noFill/>
          <a:ln>
            <a:noFill/>
          </a:ln>
        </p:spPr>
      </p:pic>
      <p:pic>
        <p:nvPicPr>
          <p:cNvPr id="39" name="Google Shape;39;p28"/>
          <p:cNvPicPr preferRelativeResize="0"/>
          <p:nvPr/>
        </p:nvPicPr>
        <p:blipFill rotWithShape="1">
          <a:blip r:embed="rId3">
            <a:alphaModFix/>
          </a:blip>
          <a:srcRect b="0" l="0" r="0" t="0"/>
          <a:stretch/>
        </p:blipFill>
        <p:spPr>
          <a:xfrm>
            <a:off x="580247" y="6241972"/>
            <a:ext cx="1688452" cy="414494"/>
          </a:xfrm>
          <a:prstGeom prst="rect">
            <a:avLst/>
          </a:prstGeom>
          <a:noFill/>
          <a:ln>
            <a:noFill/>
          </a:ln>
        </p:spPr>
      </p:pic>
      <p:sp>
        <p:nvSpPr>
          <p:cNvPr id="40" name="Google Shape;40;p28"/>
          <p:cNvSpPr txBox="1"/>
          <p:nvPr>
            <p:ph type="title"/>
          </p:nvPr>
        </p:nvSpPr>
        <p:spPr>
          <a:xfrm>
            <a:off x="580247" y="365125"/>
            <a:ext cx="11031505"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dpis a obsah">
  <p:cSld name="Nadpis a obsah">
    <p:spTree>
      <p:nvGrpSpPr>
        <p:cNvPr id="41" name="Shape 41"/>
        <p:cNvGrpSpPr/>
        <p:nvPr/>
      </p:nvGrpSpPr>
      <p:grpSpPr>
        <a:xfrm>
          <a:off x="0" y="0"/>
          <a:ext cx="0" cy="0"/>
          <a:chOff x="0" y="0"/>
          <a:chExt cx="0" cy="0"/>
        </a:xfrm>
      </p:grpSpPr>
      <p:pic>
        <p:nvPicPr>
          <p:cNvPr id="42" name="Google Shape;42;p44"/>
          <p:cNvPicPr preferRelativeResize="0"/>
          <p:nvPr/>
        </p:nvPicPr>
        <p:blipFill rotWithShape="1">
          <a:blip r:embed="rId2">
            <a:alphaModFix/>
          </a:blip>
          <a:srcRect b="0" l="0" r="0" t="0"/>
          <a:stretch/>
        </p:blipFill>
        <p:spPr>
          <a:xfrm>
            <a:off x="8919556" y="58191"/>
            <a:ext cx="3170051" cy="1484483"/>
          </a:xfrm>
          <a:prstGeom prst="rect">
            <a:avLst/>
          </a:prstGeom>
          <a:noFill/>
          <a:ln>
            <a:noFill/>
          </a:ln>
        </p:spPr>
      </p:pic>
      <p:sp>
        <p:nvSpPr>
          <p:cNvPr id="43" name="Google Shape;43;p44"/>
          <p:cNvSpPr txBox="1"/>
          <p:nvPr>
            <p:ph type="title"/>
          </p:nvPr>
        </p:nvSpPr>
        <p:spPr>
          <a:xfrm>
            <a:off x="580246" y="365125"/>
            <a:ext cx="11053471"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44"/>
          <p:cNvSpPr txBox="1"/>
          <p:nvPr>
            <p:ph idx="1" type="body"/>
          </p:nvPr>
        </p:nvSpPr>
        <p:spPr>
          <a:xfrm>
            <a:off x="580248" y="1823912"/>
            <a:ext cx="11053470" cy="60255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sz="3000">
                <a:latin typeface="Arial"/>
                <a:ea typeface="Arial"/>
                <a:cs typeface="Arial"/>
                <a:sym typeface="Arial"/>
              </a:defRPr>
            </a:lvl1pPr>
            <a:lvl2pPr indent="-228600" lvl="1" marL="914400" algn="l">
              <a:lnSpc>
                <a:spcPct val="90000"/>
              </a:lnSpc>
              <a:spcBef>
                <a:spcPts val="1200"/>
              </a:spcBef>
              <a:spcAft>
                <a:spcPts val="0"/>
              </a:spcAft>
              <a:buClr>
                <a:schemeClr val="dk1"/>
              </a:buClr>
              <a:buSzPts val="2200"/>
              <a:buNone/>
              <a:defRPr sz="2200">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44"/>
          <p:cNvSpPr txBox="1"/>
          <p:nvPr>
            <p:ph idx="12" type="sldNum"/>
          </p:nvPr>
        </p:nvSpPr>
        <p:spPr>
          <a:xfrm>
            <a:off x="47244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buNone/>
              <a:defRPr sz="1200">
                <a:solidFill>
                  <a:srgbClr val="888888"/>
                </a:solidFill>
                <a:latin typeface="Calibri"/>
                <a:ea typeface="Calibri"/>
                <a:cs typeface="Calibri"/>
                <a:sym typeface="Calibri"/>
              </a:defRPr>
            </a:lvl1pPr>
            <a:lvl2pPr indent="0" lvl="1" marL="0" marR="0" algn="ctr">
              <a:spcBef>
                <a:spcPts val="0"/>
              </a:spcBef>
              <a:buNone/>
              <a:defRPr sz="1200">
                <a:solidFill>
                  <a:srgbClr val="888888"/>
                </a:solidFill>
                <a:latin typeface="Calibri"/>
                <a:ea typeface="Calibri"/>
                <a:cs typeface="Calibri"/>
                <a:sym typeface="Calibri"/>
              </a:defRPr>
            </a:lvl2pPr>
            <a:lvl3pPr indent="0" lvl="2" marL="0" marR="0" algn="ctr">
              <a:spcBef>
                <a:spcPts val="0"/>
              </a:spcBef>
              <a:buNone/>
              <a:defRPr sz="1200">
                <a:solidFill>
                  <a:srgbClr val="888888"/>
                </a:solidFill>
                <a:latin typeface="Calibri"/>
                <a:ea typeface="Calibri"/>
                <a:cs typeface="Calibri"/>
                <a:sym typeface="Calibri"/>
              </a:defRPr>
            </a:lvl3pPr>
            <a:lvl4pPr indent="0" lvl="3" marL="0" marR="0" algn="ctr">
              <a:spcBef>
                <a:spcPts val="0"/>
              </a:spcBef>
              <a:buNone/>
              <a:defRPr sz="1200">
                <a:solidFill>
                  <a:srgbClr val="888888"/>
                </a:solidFill>
                <a:latin typeface="Calibri"/>
                <a:ea typeface="Calibri"/>
                <a:cs typeface="Calibri"/>
                <a:sym typeface="Calibri"/>
              </a:defRPr>
            </a:lvl4pPr>
            <a:lvl5pPr indent="0" lvl="4" marL="0" marR="0" algn="ctr">
              <a:spcBef>
                <a:spcPts val="0"/>
              </a:spcBef>
              <a:buNone/>
              <a:defRPr sz="1200">
                <a:solidFill>
                  <a:srgbClr val="888888"/>
                </a:solidFill>
                <a:latin typeface="Calibri"/>
                <a:ea typeface="Calibri"/>
                <a:cs typeface="Calibri"/>
                <a:sym typeface="Calibri"/>
              </a:defRPr>
            </a:lvl5pPr>
            <a:lvl6pPr indent="0" lvl="5" marL="0" marR="0" algn="ctr">
              <a:spcBef>
                <a:spcPts val="0"/>
              </a:spcBef>
              <a:buNone/>
              <a:defRPr sz="1200">
                <a:solidFill>
                  <a:srgbClr val="888888"/>
                </a:solidFill>
                <a:latin typeface="Calibri"/>
                <a:ea typeface="Calibri"/>
                <a:cs typeface="Calibri"/>
                <a:sym typeface="Calibri"/>
              </a:defRPr>
            </a:lvl6pPr>
            <a:lvl7pPr indent="0" lvl="6" marL="0" marR="0" algn="ctr">
              <a:spcBef>
                <a:spcPts val="0"/>
              </a:spcBef>
              <a:buNone/>
              <a:defRPr sz="1200">
                <a:solidFill>
                  <a:srgbClr val="888888"/>
                </a:solidFill>
                <a:latin typeface="Calibri"/>
                <a:ea typeface="Calibri"/>
                <a:cs typeface="Calibri"/>
                <a:sym typeface="Calibri"/>
              </a:defRPr>
            </a:lvl7pPr>
            <a:lvl8pPr indent="0" lvl="7" marL="0" marR="0" algn="ctr">
              <a:spcBef>
                <a:spcPts val="0"/>
              </a:spcBef>
              <a:buNone/>
              <a:defRPr sz="1200">
                <a:solidFill>
                  <a:srgbClr val="888888"/>
                </a:solidFill>
                <a:latin typeface="Calibri"/>
                <a:ea typeface="Calibri"/>
                <a:cs typeface="Calibri"/>
                <a:sym typeface="Calibri"/>
              </a:defRPr>
            </a:lvl8pPr>
            <a:lvl9pPr indent="0" lvl="8" marL="0" marR="0" algn="ctr">
              <a:spcBef>
                <a:spcPts val="0"/>
              </a:spcBef>
              <a:buNone/>
              <a:defRPr sz="1200">
                <a:solidFill>
                  <a:srgbClr val="88888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cs-CZ"/>
              <a:t>‹#›</a:t>
            </a:fld>
            <a:endParaRPr/>
          </a:p>
        </p:txBody>
      </p:sp>
      <p:pic>
        <p:nvPicPr>
          <p:cNvPr id="46" name="Google Shape;46;p44"/>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47" name="Google Shape;47;p44"/>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pic>
        <p:nvPicPr>
          <p:cNvPr id="48" name="Google Shape;48;p44"/>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49" name="Google Shape;49;p44"/>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pic>
        <p:nvPicPr>
          <p:cNvPr id="50" name="Google Shape;50;p44"/>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51" name="Google Shape;51;p44"/>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sp>
        <p:nvSpPr>
          <p:cNvPr id="52" name="Google Shape;52;p44"/>
          <p:cNvSpPr txBox="1"/>
          <p:nvPr>
            <p:ph idx="2" type="body"/>
          </p:nvPr>
        </p:nvSpPr>
        <p:spPr>
          <a:xfrm>
            <a:off x="569265" y="2559694"/>
            <a:ext cx="11053470" cy="33803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200"/>
              <a:buNone/>
              <a:defRPr sz="2200">
                <a:latin typeface="Arial"/>
                <a:ea typeface="Arial"/>
                <a:cs typeface="Arial"/>
                <a:sym typeface="Arial"/>
              </a:defRPr>
            </a:lvl1pPr>
            <a:lvl2pPr indent="-228600" lvl="1" marL="914400" algn="l">
              <a:lnSpc>
                <a:spcPct val="90000"/>
              </a:lnSpc>
              <a:spcBef>
                <a:spcPts val="1200"/>
              </a:spcBef>
              <a:spcAft>
                <a:spcPts val="0"/>
              </a:spcAft>
              <a:buClr>
                <a:schemeClr val="dk1"/>
              </a:buClr>
              <a:buSzPts val="2200"/>
              <a:buNone/>
              <a:defRPr sz="2200">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va obsahy" type="twoObj">
  <p:cSld name="TWO_OBJECTS">
    <p:spTree>
      <p:nvGrpSpPr>
        <p:cNvPr id="53" name="Shape 53"/>
        <p:cNvGrpSpPr/>
        <p:nvPr/>
      </p:nvGrpSpPr>
      <p:grpSpPr>
        <a:xfrm>
          <a:off x="0" y="0"/>
          <a:ext cx="0" cy="0"/>
          <a:chOff x="0" y="0"/>
          <a:chExt cx="0" cy="0"/>
        </a:xfrm>
      </p:grpSpPr>
      <p:pic>
        <p:nvPicPr>
          <p:cNvPr id="54" name="Google Shape;54;p45"/>
          <p:cNvPicPr preferRelativeResize="0"/>
          <p:nvPr/>
        </p:nvPicPr>
        <p:blipFill rotWithShape="1">
          <a:blip r:embed="rId2">
            <a:alphaModFix/>
          </a:blip>
          <a:srcRect b="0" l="0" r="0" t="0"/>
          <a:stretch/>
        </p:blipFill>
        <p:spPr>
          <a:xfrm>
            <a:off x="8919556" y="58191"/>
            <a:ext cx="3170051" cy="1484483"/>
          </a:xfrm>
          <a:prstGeom prst="rect">
            <a:avLst/>
          </a:prstGeom>
          <a:noFill/>
          <a:ln>
            <a:noFill/>
          </a:ln>
        </p:spPr>
      </p:pic>
      <p:sp>
        <p:nvSpPr>
          <p:cNvPr id="55" name="Google Shape;55;p45"/>
          <p:cNvSpPr txBox="1"/>
          <p:nvPr>
            <p:ph idx="12" type="sldNum"/>
          </p:nvPr>
        </p:nvSpPr>
        <p:spPr>
          <a:xfrm>
            <a:off x="47244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buNone/>
              <a:defRPr sz="1200">
                <a:solidFill>
                  <a:srgbClr val="888888"/>
                </a:solidFill>
                <a:latin typeface="Calibri"/>
                <a:ea typeface="Calibri"/>
                <a:cs typeface="Calibri"/>
                <a:sym typeface="Calibri"/>
              </a:defRPr>
            </a:lvl1pPr>
            <a:lvl2pPr indent="0" lvl="1" marL="0" marR="0" algn="ctr">
              <a:spcBef>
                <a:spcPts val="0"/>
              </a:spcBef>
              <a:buNone/>
              <a:defRPr sz="1200">
                <a:solidFill>
                  <a:srgbClr val="888888"/>
                </a:solidFill>
                <a:latin typeface="Calibri"/>
                <a:ea typeface="Calibri"/>
                <a:cs typeface="Calibri"/>
                <a:sym typeface="Calibri"/>
              </a:defRPr>
            </a:lvl2pPr>
            <a:lvl3pPr indent="0" lvl="2" marL="0" marR="0" algn="ctr">
              <a:spcBef>
                <a:spcPts val="0"/>
              </a:spcBef>
              <a:buNone/>
              <a:defRPr sz="1200">
                <a:solidFill>
                  <a:srgbClr val="888888"/>
                </a:solidFill>
                <a:latin typeface="Calibri"/>
                <a:ea typeface="Calibri"/>
                <a:cs typeface="Calibri"/>
                <a:sym typeface="Calibri"/>
              </a:defRPr>
            </a:lvl3pPr>
            <a:lvl4pPr indent="0" lvl="3" marL="0" marR="0" algn="ctr">
              <a:spcBef>
                <a:spcPts val="0"/>
              </a:spcBef>
              <a:buNone/>
              <a:defRPr sz="1200">
                <a:solidFill>
                  <a:srgbClr val="888888"/>
                </a:solidFill>
                <a:latin typeface="Calibri"/>
                <a:ea typeface="Calibri"/>
                <a:cs typeface="Calibri"/>
                <a:sym typeface="Calibri"/>
              </a:defRPr>
            </a:lvl4pPr>
            <a:lvl5pPr indent="0" lvl="4" marL="0" marR="0" algn="ctr">
              <a:spcBef>
                <a:spcPts val="0"/>
              </a:spcBef>
              <a:buNone/>
              <a:defRPr sz="1200">
                <a:solidFill>
                  <a:srgbClr val="888888"/>
                </a:solidFill>
                <a:latin typeface="Calibri"/>
                <a:ea typeface="Calibri"/>
                <a:cs typeface="Calibri"/>
                <a:sym typeface="Calibri"/>
              </a:defRPr>
            </a:lvl5pPr>
            <a:lvl6pPr indent="0" lvl="5" marL="0" marR="0" algn="ctr">
              <a:spcBef>
                <a:spcPts val="0"/>
              </a:spcBef>
              <a:buNone/>
              <a:defRPr sz="1200">
                <a:solidFill>
                  <a:srgbClr val="888888"/>
                </a:solidFill>
                <a:latin typeface="Calibri"/>
                <a:ea typeface="Calibri"/>
                <a:cs typeface="Calibri"/>
                <a:sym typeface="Calibri"/>
              </a:defRPr>
            </a:lvl6pPr>
            <a:lvl7pPr indent="0" lvl="6" marL="0" marR="0" algn="ctr">
              <a:spcBef>
                <a:spcPts val="0"/>
              </a:spcBef>
              <a:buNone/>
              <a:defRPr sz="1200">
                <a:solidFill>
                  <a:srgbClr val="888888"/>
                </a:solidFill>
                <a:latin typeface="Calibri"/>
                <a:ea typeface="Calibri"/>
                <a:cs typeface="Calibri"/>
                <a:sym typeface="Calibri"/>
              </a:defRPr>
            </a:lvl7pPr>
            <a:lvl8pPr indent="0" lvl="7" marL="0" marR="0" algn="ctr">
              <a:spcBef>
                <a:spcPts val="0"/>
              </a:spcBef>
              <a:buNone/>
              <a:defRPr sz="1200">
                <a:solidFill>
                  <a:srgbClr val="888888"/>
                </a:solidFill>
                <a:latin typeface="Calibri"/>
                <a:ea typeface="Calibri"/>
                <a:cs typeface="Calibri"/>
                <a:sym typeface="Calibri"/>
              </a:defRPr>
            </a:lvl8pPr>
            <a:lvl9pPr indent="0" lvl="8" marL="0" marR="0" algn="ctr">
              <a:spcBef>
                <a:spcPts val="0"/>
              </a:spcBef>
              <a:buNone/>
              <a:defRPr sz="1200">
                <a:solidFill>
                  <a:srgbClr val="88888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cs-CZ"/>
              <a:t>‹#›</a:t>
            </a:fld>
            <a:endParaRPr/>
          </a:p>
        </p:txBody>
      </p:sp>
      <p:pic>
        <p:nvPicPr>
          <p:cNvPr id="56" name="Google Shape;56;p45"/>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57" name="Google Shape;57;p45"/>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sp>
        <p:nvSpPr>
          <p:cNvPr id="58" name="Google Shape;58;p45"/>
          <p:cNvSpPr txBox="1"/>
          <p:nvPr>
            <p:ph type="title"/>
          </p:nvPr>
        </p:nvSpPr>
        <p:spPr>
          <a:xfrm>
            <a:off x="580247" y="365125"/>
            <a:ext cx="11031505"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45"/>
          <p:cNvSpPr txBox="1"/>
          <p:nvPr>
            <p:ph idx="1" type="body"/>
          </p:nvPr>
        </p:nvSpPr>
        <p:spPr>
          <a:xfrm>
            <a:off x="580247" y="1825625"/>
            <a:ext cx="543955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45"/>
          <p:cNvSpPr txBox="1"/>
          <p:nvPr>
            <p:ph idx="2" type="body"/>
          </p:nvPr>
        </p:nvSpPr>
        <p:spPr>
          <a:xfrm>
            <a:off x="6172200" y="1825625"/>
            <a:ext cx="5439552"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61" name="Google Shape;61;p45"/>
          <p:cNvPicPr preferRelativeResize="0"/>
          <p:nvPr/>
        </p:nvPicPr>
        <p:blipFill rotWithShape="1">
          <a:blip r:embed="rId2">
            <a:alphaModFix/>
          </a:blip>
          <a:srcRect b="0" l="0" r="0" t="0"/>
          <a:stretch/>
        </p:blipFill>
        <p:spPr>
          <a:xfrm>
            <a:off x="8919556" y="58191"/>
            <a:ext cx="3170051" cy="1484483"/>
          </a:xfrm>
          <a:prstGeom prst="rect">
            <a:avLst/>
          </a:prstGeom>
          <a:noFill/>
          <a:ln>
            <a:noFill/>
          </a:ln>
        </p:spPr>
      </p:pic>
      <p:pic>
        <p:nvPicPr>
          <p:cNvPr id="62" name="Google Shape;62;p45"/>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63" name="Google Shape;63;p45"/>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enom nadpis">
  <p:cSld name="Jenom nadpis">
    <p:spTree>
      <p:nvGrpSpPr>
        <p:cNvPr id="64" name="Shape 64"/>
        <p:cNvGrpSpPr/>
        <p:nvPr/>
      </p:nvGrpSpPr>
      <p:grpSpPr>
        <a:xfrm>
          <a:off x="0" y="0"/>
          <a:ext cx="0" cy="0"/>
          <a:chOff x="0" y="0"/>
          <a:chExt cx="0" cy="0"/>
        </a:xfrm>
      </p:grpSpPr>
      <p:sp>
        <p:nvSpPr>
          <p:cNvPr id="65" name="Google Shape;65;p46"/>
          <p:cNvSpPr txBox="1"/>
          <p:nvPr>
            <p:ph idx="12" type="sldNum"/>
          </p:nvPr>
        </p:nvSpPr>
        <p:spPr>
          <a:xfrm>
            <a:off x="47244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buNone/>
              <a:defRPr sz="1200">
                <a:solidFill>
                  <a:srgbClr val="888888"/>
                </a:solidFill>
                <a:latin typeface="Calibri"/>
                <a:ea typeface="Calibri"/>
                <a:cs typeface="Calibri"/>
                <a:sym typeface="Calibri"/>
              </a:defRPr>
            </a:lvl1pPr>
            <a:lvl2pPr indent="0" lvl="1" marL="0" marR="0" algn="ctr">
              <a:spcBef>
                <a:spcPts val="0"/>
              </a:spcBef>
              <a:buNone/>
              <a:defRPr sz="1200">
                <a:solidFill>
                  <a:srgbClr val="888888"/>
                </a:solidFill>
                <a:latin typeface="Calibri"/>
                <a:ea typeface="Calibri"/>
                <a:cs typeface="Calibri"/>
                <a:sym typeface="Calibri"/>
              </a:defRPr>
            </a:lvl2pPr>
            <a:lvl3pPr indent="0" lvl="2" marL="0" marR="0" algn="ctr">
              <a:spcBef>
                <a:spcPts val="0"/>
              </a:spcBef>
              <a:buNone/>
              <a:defRPr sz="1200">
                <a:solidFill>
                  <a:srgbClr val="888888"/>
                </a:solidFill>
                <a:latin typeface="Calibri"/>
                <a:ea typeface="Calibri"/>
                <a:cs typeface="Calibri"/>
                <a:sym typeface="Calibri"/>
              </a:defRPr>
            </a:lvl3pPr>
            <a:lvl4pPr indent="0" lvl="3" marL="0" marR="0" algn="ctr">
              <a:spcBef>
                <a:spcPts val="0"/>
              </a:spcBef>
              <a:buNone/>
              <a:defRPr sz="1200">
                <a:solidFill>
                  <a:srgbClr val="888888"/>
                </a:solidFill>
                <a:latin typeface="Calibri"/>
                <a:ea typeface="Calibri"/>
                <a:cs typeface="Calibri"/>
                <a:sym typeface="Calibri"/>
              </a:defRPr>
            </a:lvl4pPr>
            <a:lvl5pPr indent="0" lvl="4" marL="0" marR="0" algn="ctr">
              <a:spcBef>
                <a:spcPts val="0"/>
              </a:spcBef>
              <a:buNone/>
              <a:defRPr sz="1200">
                <a:solidFill>
                  <a:srgbClr val="888888"/>
                </a:solidFill>
                <a:latin typeface="Calibri"/>
                <a:ea typeface="Calibri"/>
                <a:cs typeface="Calibri"/>
                <a:sym typeface="Calibri"/>
              </a:defRPr>
            </a:lvl5pPr>
            <a:lvl6pPr indent="0" lvl="5" marL="0" marR="0" algn="ctr">
              <a:spcBef>
                <a:spcPts val="0"/>
              </a:spcBef>
              <a:buNone/>
              <a:defRPr sz="1200">
                <a:solidFill>
                  <a:srgbClr val="888888"/>
                </a:solidFill>
                <a:latin typeface="Calibri"/>
                <a:ea typeface="Calibri"/>
                <a:cs typeface="Calibri"/>
                <a:sym typeface="Calibri"/>
              </a:defRPr>
            </a:lvl6pPr>
            <a:lvl7pPr indent="0" lvl="6" marL="0" marR="0" algn="ctr">
              <a:spcBef>
                <a:spcPts val="0"/>
              </a:spcBef>
              <a:buNone/>
              <a:defRPr sz="1200">
                <a:solidFill>
                  <a:srgbClr val="888888"/>
                </a:solidFill>
                <a:latin typeface="Calibri"/>
                <a:ea typeface="Calibri"/>
                <a:cs typeface="Calibri"/>
                <a:sym typeface="Calibri"/>
              </a:defRPr>
            </a:lvl7pPr>
            <a:lvl8pPr indent="0" lvl="7" marL="0" marR="0" algn="ctr">
              <a:spcBef>
                <a:spcPts val="0"/>
              </a:spcBef>
              <a:buNone/>
              <a:defRPr sz="1200">
                <a:solidFill>
                  <a:srgbClr val="888888"/>
                </a:solidFill>
                <a:latin typeface="Calibri"/>
                <a:ea typeface="Calibri"/>
                <a:cs typeface="Calibri"/>
                <a:sym typeface="Calibri"/>
              </a:defRPr>
            </a:lvl8pPr>
            <a:lvl9pPr indent="0" lvl="8" marL="0" marR="0" algn="ctr">
              <a:spcBef>
                <a:spcPts val="0"/>
              </a:spcBef>
              <a:buNone/>
              <a:defRPr sz="1200">
                <a:solidFill>
                  <a:srgbClr val="88888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cs-CZ"/>
              <a:t>‹#›</a:t>
            </a:fld>
            <a:endParaRPr/>
          </a:p>
        </p:txBody>
      </p:sp>
      <p:pic>
        <p:nvPicPr>
          <p:cNvPr id="66" name="Google Shape;66;p46"/>
          <p:cNvPicPr preferRelativeResize="0"/>
          <p:nvPr/>
        </p:nvPicPr>
        <p:blipFill rotWithShape="1">
          <a:blip r:embed="rId2">
            <a:alphaModFix/>
          </a:blip>
          <a:srcRect b="0" l="0" r="0" t="0"/>
          <a:stretch/>
        </p:blipFill>
        <p:spPr>
          <a:xfrm>
            <a:off x="11047445" y="6118917"/>
            <a:ext cx="586273" cy="602558"/>
          </a:xfrm>
          <a:prstGeom prst="rect">
            <a:avLst/>
          </a:prstGeom>
          <a:noFill/>
          <a:ln>
            <a:noFill/>
          </a:ln>
        </p:spPr>
      </p:pic>
      <p:pic>
        <p:nvPicPr>
          <p:cNvPr id="67" name="Google Shape;67;p46"/>
          <p:cNvPicPr preferRelativeResize="0"/>
          <p:nvPr/>
        </p:nvPicPr>
        <p:blipFill rotWithShape="1">
          <a:blip r:embed="rId3">
            <a:alphaModFix/>
          </a:blip>
          <a:srcRect b="0" l="0" r="0" t="0"/>
          <a:stretch/>
        </p:blipFill>
        <p:spPr>
          <a:xfrm>
            <a:off x="580247" y="6241972"/>
            <a:ext cx="1688452" cy="414494"/>
          </a:xfrm>
          <a:prstGeom prst="rect">
            <a:avLst/>
          </a:prstGeom>
          <a:noFill/>
          <a:ln>
            <a:noFill/>
          </a:ln>
        </p:spPr>
      </p:pic>
      <p:pic>
        <p:nvPicPr>
          <p:cNvPr id="68" name="Google Shape;68;p46"/>
          <p:cNvPicPr preferRelativeResize="0"/>
          <p:nvPr/>
        </p:nvPicPr>
        <p:blipFill rotWithShape="1">
          <a:blip r:embed="rId4">
            <a:alphaModFix/>
          </a:blip>
          <a:srcRect b="0" l="0" r="0" t="0"/>
          <a:stretch/>
        </p:blipFill>
        <p:spPr>
          <a:xfrm>
            <a:off x="8919556" y="58191"/>
            <a:ext cx="3170051" cy="1484483"/>
          </a:xfrm>
          <a:prstGeom prst="rect">
            <a:avLst/>
          </a:prstGeom>
          <a:noFill/>
          <a:ln>
            <a:noFill/>
          </a:ln>
        </p:spPr>
      </p:pic>
      <p:pic>
        <p:nvPicPr>
          <p:cNvPr id="69" name="Google Shape;69;p46"/>
          <p:cNvPicPr preferRelativeResize="0"/>
          <p:nvPr/>
        </p:nvPicPr>
        <p:blipFill rotWithShape="1">
          <a:blip r:embed="rId2">
            <a:alphaModFix/>
          </a:blip>
          <a:srcRect b="0" l="0" r="0" t="0"/>
          <a:stretch/>
        </p:blipFill>
        <p:spPr>
          <a:xfrm>
            <a:off x="11047445" y="6118917"/>
            <a:ext cx="586273" cy="602558"/>
          </a:xfrm>
          <a:prstGeom prst="rect">
            <a:avLst/>
          </a:prstGeom>
          <a:noFill/>
          <a:ln>
            <a:noFill/>
          </a:ln>
        </p:spPr>
      </p:pic>
      <p:pic>
        <p:nvPicPr>
          <p:cNvPr id="70" name="Google Shape;70;p46"/>
          <p:cNvPicPr preferRelativeResize="0"/>
          <p:nvPr/>
        </p:nvPicPr>
        <p:blipFill rotWithShape="1">
          <a:blip r:embed="rId3">
            <a:alphaModFix/>
          </a:blip>
          <a:srcRect b="0" l="0" r="0" t="0"/>
          <a:stretch/>
        </p:blipFill>
        <p:spPr>
          <a:xfrm>
            <a:off x="580247" y="6241972"/>
            <a:ext cx="1688452" cy="414494"/>
          </a:xfrm>
          <a:prstGeom prst="rect">
            <a:avLst/>
          </a:prstGeom>
          <a:noFill/>
          <a:ln>
            <a:noFill/>
          </a:ln>
        </p:spPr>
      </p:pic>
      <p:sp>
        <p:nvSpPr>
          <p:cNvPr id="71" name="Google Shape;71;p46"/>
          <p:cNvSpPr txBox="1"/>
          <p:nvPr>
            <p:ph type="title"/>
          </p:nvPr>
        </p:nvSpPr>
        <p:spPr>
          <a:xfrm>
            <a:off x="580247" y="365125"/>
            <a:ext cx="11031505"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ázdný" type="blank">
  <p:cSld name="BLANK">
    <p:spTree>
      <p:nvGrpSpPr>
        <p:cNvPr id="72" name="Shape 72"/>
        <p:cNvGrpSpPr/>
        <p:nvPr/>
      </p:nvGrpSpPr>
      <p:grpSpPr>
        <a:xfrm>
          <a:off x="0" y="0"/>
          <a:ext cx="0" cy="0"/>
          <a:chOff x="0" y="0"/>
          <a:chExt cx="0" cy="0"/>
        </a:xfrm>
      </p:grpSpPr>
      <p:sp>
        <p:nvSpPr>
          <p:cNvPr id="73" name="Google Shape;73;p47"/>
          <p:cNvSpPr txBox="1"/>
          <p:nvPr>
            <p:ph idx="12" type="sldNum"/>
          </p:nvPr>
        </p:nvSpPr>
        <p:spPr>
          <a:xfrm>
            <a:off x="47244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buNone/>
              <a:defRPr sz="1200">
                <a:solidFill>
                  <a:srgbClr val="888888"/>
                </a:solidFill>
                <a:latin typeface="Calibri"/>
                <a:ea typeface="Calibri"/>
                <a:cs typeface="Calibri"/>
                <a:sym typeface="Calibri"/>
              </a:defRPr>
            </a:lvl1pPr>
            <a:lvl2pPr indent="0" lvl="1" marL="0" marR="0" algn="ctr">
              <a:spcBef>
                <a:spcPts val="0"/>
              </a:spcBef>
              <a:buNone/>
              <a:defRPr sz="1200">
                <a:solidFill>
                  <a:srgbClr val="888888"/>
                </a:solidFill>
                <a:latin typeface="Calibri"/>
                <a:ea typeface="Calibri"/>
                <a:cs typeface="Calibri"/>
                <a:sym typeface="Calibri"/>
              </a:defRPr>
            </a:lvl2pPr>
            <a:lvl3pPr indent="0" lvl="2" marL="0" marR="0" algn="ctr">
              <a:spcBef>
                <a:spcPts val="0"/>
              </a:spcBef>
              <a:buNone/>
              <a:defRPr sz="1200">
                <a:solidFill>
                  <a:srgbClr val="888888"/>
                </a:solidFill>
                <a:latin typeface="Calibri"/>
                <a:ea typeface="Calibri"/>
                <a:cs typeface="Calibri"/>
                <a:sym typeface="Calibri"/>
              </a:defRPr>
            </a:lvl3pPr>
            <a:lvl4pPr indent="0" lvl="3" marL="0" marR="0" algn="ctr">
              <a:spcBef>
                <a:spcPts val="0"/>
              </a:spcBef>
              <a:buNone/>
              <a:defRPr sz="1200">
                <a:solidFill>
                  <a:srgbClr val="888888"/>
                </a:solidFill>
                <a:latin typeface="Calibri"/>
                <a:ea typeface="Calibri"/>
                <a:cs typeface="Calibri"/>
                <a:sym typeface="Calibri"/>
              </a:defRPr>
            </a:lvl4pPr>
            <a:lvl5pPr indent="0" lvl="4" marL="0" marR="0" algn="ctr">
              <a:spcBef>
                <a:spcPts val="0"/>
              </a:spcBef>
              <a:buNone/>
              <a:defRPr sz="1200">
                <a:solidFill>
                  <a:srgbClr val="888888"/>
                </a:solidFill>
                <a:latin typeface="Calibri"/>
                <a:ea typeface="Calibri"/>
                <a:cs typeface="Calibri"/>
                <a:sym typeface="Calibri"/>
              </a:defRPr>
            </a:lvl5pPr>
            <a:lvl6pPr indent="0" lvl="5" marL="0" marR="0" algn="ctr">
              <a:spcBef>
                <a:spcPts val="0"/>
              </a:spcBef>
              <a:buNone/>
              <a:defRPr sz="1200">
                <a:solidFill>
                  <a:srgbClr val="888888"/>
                </a:solidFill>
                <a:latin typeface="Calibri"/>
                <a:ea typeface="Calibri"/>
                <a:cs typeface="Calibri"/>
                <a:sym typeface="Calibri"/>
              </a:defRPr>
            </a:lvl6pPr>
            <a:lvl7pPr indent="0" lvl="6" marL="0" marR="0" algn="ctr">
              <a:spcBef>
                <a:spcPts val="0"/>
              </a:spcBef>
              <a:buNone/>
              <a:defRPr sz="1200">
                <a:solidFill>
                  <a:srgbClr val="888888"/>
                </a:solidFill>
                <a:latin typeface="Calibri"/>
                <a:ea typeface="Calibri"/>
                <a:cs typeface="Calibri"/>
                <a:sym typeface="Calibri"/>
              </a:defRPr>
            </a:lvl7pPr>
            <a:lvl8pPr indent="0" lvl="7" marL="0" marR="0" algn="ctr">
              <a:spcBef>
                <a:spcPts val="0"/>
              </a:spcBef>
              <a:buNone/>
              <a:defRPr sz="1200">
                <a:solidFill>
                  <a:srgbClr val="888888"/>
                </a:solidFill>
                <a:latin typeface="Calibri"/>
                <a:ea typeface="Calibri"/>
                <a:cs typeface="Calibri"/>
                <a:sym typeface="Calibri"/>
              </a:defRPr>
            </a:lvl8pPr>
            <a:lvl9pPr indent="0" lvl="8" marL="0" marR="0" algn="ctr">
              <a:spcBef>
                <a:spcPts val="0"/>
              </a:spcBef>
              <a:buNone/>
              <a:defRPr sz="1200">
                <a:solidFill>
                  <a:srgbClr val="88888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cs-CZ"/>
              <a:t>‹#›</a:t>
            </a:fld>
            <a:endParaRPr/>
          </a:p>
        </p:txBody>
      </p:sp>
      <p:pic>
        <p:nvPicPr>
          <p:cNvPr id="74" name="Google Shape;74;p47"/>
          <p:cNvPicPr preferRelativeResize="0"/>
          <p:nvPr/>
        </p:nvPicPr>
        <p:blipFill rotWithShape="1">
          <a:blip r:embed="rId2">
            <a:alphaModFix/>
          </a:blip>
          <a:srcRect b="0" l="0" r="0" t="0"/>
          <a:stretch/>
        </p:blipFill>
        <p:spPr>
          <a:xfrm>
            <a:off x="11047445" y="6118917"/>
            <a:ext cx="586273" cy="602558"/>
          </a:xfrm>
          <a:prstGeom prst="rect">
            <a:avLst/>
          </a:prstGeom>
          <a:noFill/>
          <a:ln>
            <a:noFill/>
          </a:ln>
        </p:spPr>
      </p:pic>
      <p:pic>
        <p:nvPicPr>
          <p:cNvPr id="75" name="Google Shape;75;p47"/>
          <p:cNvPicPr preferRelativeResize="0"/>
          <p:nvPr/>
        </p:nvPicPr>
        <p:blipFill rotWithShape="1">
          <a:blip r:embed="rId3">
            <a:alphaModFix/>
          </a:blip>
          <a:srcRect b="0" l="0" r="0" t="0"/>
          <a:stretch/>
        </p:blipFill>
        <p:spPr>
          <a:xfrm>
            <a:off x="580247" y="6241972"/>
            <a:ext cx="1688452" cy="414494"/>
          </a:xfrm>
          <a:prstGeom prst="rect">
            <a:avLst/>
          </a:prstGeom>
          <a:noFill/>
          <a:ln>
            <a:noFill/>
          </a:ln>
        </p:spPr>
      </p:pic>
      <p:pic>
        <p:nvPicPr>
          <p:cNvPr id="76" name="Google Shape;76;p47"/>
          <p:cNvPicPr preferRelativeResize="0"/>
          <p:nvPr/>
        </p:nvPicPr>
        <p:blipFill rotWithShape="1">
          <a:blip r:embed="rId4">
            <a:alphaModFix/>
          </a:blip>
          <a:srcRect b="0" l="0" r="0" t="0"/>
          <a:stretch/>
        </p:blipFill>
        <p:spPr>
          <a:xfrm>
            <a:off x="8919556" y="58191"/>
            <a:ext cx="3170051" cy="1484483"/>
          </a:xfrm>
          <a:prstGeom prst="rect">
            <a:avLst/>
          </a:prstGeom>
          <a:noFill/>
          <a:ln>
            <a:noFill/>
          </a:ln>
        </p:spPr>
      </p:pic>
      <p:pic>
        <p:nvPicPr>
          <p:cNvPr id="77" name="Google Shape;77;p47"/>
          <p:cNvPicPr preferRelativeResize="0"/>
          <p:nvPr/>
        </p:nvPicPr>
        <p:blipFill rotWithShape="1">
          <a:blip r:embed="rId2">
            <a:alphaModFix/>
          </a:blip>
          <a:srcRect b="0" l="0" r="0" t="0"/>
          <a:stretch/>
        </p:blipFill>
        <p:spPr>
          <a:xfrm>
            <a:off x="11047445" y="6118917"/>
            <a:ext cx="586273" cy="602558"/>
          </a:xfrm>
          <a:prstGeom prst="rect">
            <a:avLst/>
          </a:prstGeom>
          <a:noFill/>
          <a:ln>
            <a:noFill/>
          </a:ln>
        </p:spPr>
      </p:pic>
      <p:pic>
        <p:nvPicPr>
          <p:cNvPr id="78" name="Google Shape;78;p47"/>
          <p:cNvPicPr preferRelativeResize="0"/>
          <p:nvPr/>
        </p:nvPicPr>
        <p:blipFill rotWithShape="1">
          <a:blip r:embed="rId3">
            <a:alphaModFix/>
          </a:blip>
          <a:srcRect b="0" l="0" r="0" t="0"/>
          <a:stretch/>
        </p:blipFill>
        <p:spPr>
          <a:xfrm>
            <a:off x="580247" y="6241972"/>
            <a:ext cx="1688452" cy="41449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5" name="Shape 85"/>
        <p:cNvGrpSpPr/>
        <p:nvPr/>
      </p:nvGrpSpPr>
      <p:grpSpPr>
        <a:xfrm>
          <a:off x="0" y="0"/>
          <a:ext cx="0" cy="0"/>
          <a:chOff x="0" y="0"/>
          <a:chExt cx="0" cy="0"/>
        </a:xfrm>
      </p:grpSpPr>
      <p:sp>
        <p:nvSpPr>
          <p:cNvPr id="86" name="Google Shape;86;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cs-CZ"/>
              <a:t>‹#›</a:t>
            </a:fld>
            <a:endParaRPr/>
          </a:p>
        </p:txBody>
      </p:sp>
      <p:pic>
        <p:nvPicPr>
          <p:cNvPr id="91" name="Google Shape;91;p27"/>
          <p:cNvPicPr preferRelativeResize="0"/>
          <p:nvPr/>
        </p:nvPicPr>
        <p:blipFill rotWithShape="1">
          <a:blip r:embed="rId2">
            <a:alphaModFix/>
          </a:blip>
          <a:srcRect b="0" l="0" r="0" t="0"/>
          <a:stretch/>
        </p:blipFill>
        <p:spPr>
          <a:xfrm>
            <a:off x="8919556" y="58191"/>
            <a:ext cx="3170051" cy="1484483"/>
          </a:xfrm>
          <a:prstGeom prst="rect">
            <a:avLst/>
          </a:prstGeom>
          <a:noFill/>
          <a:ln>
            <a:noFill/>
          </a:ln>
        </p:spPr>
      </p:pic>
      <p:pic>
        <p:nvPicPr>
          <p:cNvPr id="92" name="Google Shape;92;p27"/>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93" name="Google Shape;93;p27"/>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Úvodní snímek" type="title">
  <p:cSld name="TITLE">
    <p:spTree>
      <p:nvGrpSpPr>
        <p:cNvPr id="94" name="Shape 94"/>
        <p:cNvGrpSpPr/>
        <p:nvPr/>
      </p:nvGrpSpPr>
      <p:grpSpPr>
        <a:xfrm>
          <a:off x="0" y="0"/>
          <a:ext cx="0" cy="0"/>
          <a:chOff x="0" y="0"/>
          <a:chExt cx="0" cy="0"/>
        </a:xfrm>
      </p:grpSpPr>
      <p:sp>
        <p:nvSpPr>
          <p:cNvPr id="95" name="Google Shape;95;p29"/>
          <p:cNvSpPr/>
          <p:nvPr/>
        </p:nvSpPr>
        <p:spPr>
          <a:xfrm flipH="1">
            <a:off x="623888" y="4176712"/>
            <a:ext cx="3271836" cy="1238241"/>
          </a:xfrm>
          <a:prstGeom prst="round1Rect">
            <a:avLst>
              <a:gd fmla="val 37018" name="adj"/>
            </a:avLst>
          </a:prstGeom>
          <a:noFill/>
          <a:ln cap="flat" cmpd="sng" w="1905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6" name="Google Shape;96;p29"/>
          <p:cNvSpPr txBox="1"/>
          <p:nvPr>
            <p:ph type="ctrTitle"/>
          </p:nvPr>
        </p:nvSpPr>
        <p:spPr>
          <a:xfrm>
            <a:off x="720000" y="2258177"/>
            <a:ext cx="10699367" cy="2387600"/>
          </a:xfrm>
          <a:prstGeom prst="rect">
            <a:avLst/>
          </a:prstGeom>
          <a:noFill/>
          <a:ln>
            <a:noFill/>
          </a:ln>
        </p:spPr>
        <p:txBody>
          <a:bodyPr anchorCtr="0" anchor="b" bIns="45700" lIns="91425" spcFirstLastPara="1" rIns="91425" wrap="square" tIns="45700">
            <a:normAutofit/>
          </a:bodyPr>
          <a:lstStyle>
            <a:lvl1pPr lvl="0" algn="l">
              <a:lnSpc>
                <a:spcPct val="108333"/>
              </a:lnSpc>
              <a:spcBef>
                <a:spcPts val="0"/>
              </a:spcBef>
              <a:spcAft>
                <a:spcPts val="0"/>
              </a:spcAft>
              <a:buClr>
                <a:schemeClr val="dk1"/>
              </a:buClr>
              <a:buSzPts val="6000"/>
              <a:buFont typeface="Arial"/>
              <a:buNone/>
              <a:defRPr sz="6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29"/>
          <p:cNvSpPr txBox="1"/>
          <p:nvPr>
            <p:ph idx="1" type="subTitle"/>
          </p:nvPr>
        </p:nvSpPr>
        <p:spPr>
          <a:xfrm>
            <a:off x="748578" y="4737852"/>
            <a:ext cx="10699367"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1"/>
              </a:buClr>
              <a:buSzPts val="3200"/>
              <a:buNone/>
              <a:defRPr sz="3200">
                <a:latin typeface="Calibri"/>
                <a:ea typeface="Calibri"/>
                <a:cs typeface="Calibri"/>
                <a:sym typeface="Calibri"/>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8" name="Google Shape;98;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101" name="Google Shape;101;p29"/>
          <p:cNvPicPr preferRelativeResize="0"/>
          <p:nvPr/>
        </p:nvPicPr>
        <p:blipFill rotWithShape="1">
          <a:blip r:embed="rId2">
            <a:alphaModFix/>
          </a:blip>
          <a:srcRect b="0" l="0" r="0" t="0"/>
          <a:stretch/>
        </p:blipFill>
        <p:spPr>
          <a:xfrm>
            <a:off x="720000" y="1166230"/>
            <a:ext cx="2899397" cy="12234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1000"/>
                                        <p:tgtEl>
                                          <p:spTgt spid="1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Nadpis a obsah">
  <p:cSld name="1_Nadpis a obsah">
    <p:spTree>
      <p:nvGrpSpPr>
        <p:cNvPr id="102" name="Shape 102"/>
        <p:cNvGrpSpPr/>
        <p:nvPr/>
      </p:nvGrpSpPr>
      <p:grpSpPr>
        <a:xfrm>
          <a:off x="0" y="0"/>
          <a:ext cx="0" cy="0"/>
          <a:chOff x="0" y="0"/>
          <a:chExt cx="0" cy="0"/>
        </a:xfrm>
      </p:grpSpPr>
      <p:pic>
        <p:nvPicPr>
          <p:cNvPr id="103" name="Google Shape;103;p32"/>
          <p:cNvPicPr preferRelativeResize="0"/>
          <p:nvPr/>
        </p:nvPicPr>
        <p:blipFill rotWithShape="1">
          <a:blip r:embed="rId2">
            <a:alphaModFix/>
          </a:blip>
          <a:srcRect b="0" l="0" r="0" t="0"/>
          <a:stretch/>
        </p:blipFill>
        <p:spPr>
          <a:xfrm>
            <a:off x="8919556" y="58191"/>
            <a:ext cx="3170051" cy="1484483"/>
          </a:xfrm>
          <a:prstGeom prst="rect">
            <a:avLst/>
          </a:prstGeom>
          <a:noFill/>
          <a:ln>
            <a:noFill/>
          </a:ln>
        </p:spPr>
      </p:pic>
      <p:sp>
        <p:nvSpPr>
          <p:cNvPr id="104" name="Google Shape;104;p32"/>
          <p:cNvSpPr txBox="1"/>
          <p:nvPr>
            <p:ph type="title"/>
          </p:nvPr>
        </p:nvSpPr>
        <p:spPr>
          <a:xfrm>
            <a:off x="580246" y="365125"/>
            <a:ext cx="11053471"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32"/>
          <p:cNvSpPr txBox="1"/>
          <p:nvPr>
            <p:ph idx="1" type="body"/>
          </p:nvPr>
        </p:nvSpPr>
        <p:spPr>
          <a:xfrm>
            <a:off x="580248" y="1823912"/>
            <a:ext cx="11053470" cy="60255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sz="3000">
                <a:latin typeface="Arial"/>
                <a:ea typeface="Arial"/>
                <a:cs typeface="Arial"/>
                <a:sym typeface="Arial"/>
              </a:defRPr>
            </a:lvl1pPr>
            <a:lvl2pPr indent="-228600" lvl="1" marL="914400" algn="l">
              <a:lnSpc>
                <a:spcPct val="90000"/>
              </a:lnSpc>
              <a:spcBef>
                <a:spcPts val="1200"/>
              </a:spcBef>
              <a:spcAft>
                <a:spcPts val="0"/>
              </a:spcAft>
              <a:buClr>
                <a:schemeClr val="dk1"/>
              </a:buClr>
              <a:buSzPts val="2200"/>
              <a:buNone/>
              <a:defRPr sz="2200">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32"/>
          <p:cNvSpPr txBox="1"/>
          <p:nvPr>
            <p:ph idx="12" type="sldNum"/>
          </p:nvPr>
        </p:nvSpPr>
        <p:spPr>
          <a:xfrm>
            <a:off x="47244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buNone/>
              <a:defRPr b="0" i="0" sz="1200" u="none" cap="none" strike="noStrike">
                <a:solidFill>
                  <a:srgbClr val="888888"/>
                </a:solidFill>
                <a:latin typeface="Calibri"/>
                <a:ea typeface="Calibri"/>
                <a:cs typeface="Calibri"/>
                <a:sym typeface="Calibri"/>
              </a:defRPr>
            </a:lvl1pPr>
            <a:lvl2pPr indent="0" lvl="1" marL="0" marR="0" algn="ctr">
              <a:spcBef>
                <a:spcPts val="0"/>
              </a:spcBef>
              <a:buNone/>
              <a:defRPr b="0" i="0" sz="1200" u="none" cap="none" strike="noStrike">
                <a:solidFill>
                  <a:srgbClr val="888888"/>
                </a:solidFill>
                <a:latin typeface="Calibri"/>
                <a:ea typeface="Calibri"/>
                <a:cs typeface="Calibri"/>
                <a:sym typeface="Calibri"/>
              </a:defRPr>
            </a:lvl2pPr>
            <a:lvl3pPr indent="0" lvl="2" marL="0" marR="0" algn="ctr">
              <a:spcBef>
                <a:spcPts val="0"/>
              </a:spcBef>
              <a:buNone/>
              <a:defRPr b="0" i="0" sz="1200" u="none" cap="none" strike="noStrike">
                <a:solidFill>
                  <a:srgbClr val="888888"/>
                </a:solidFill>
                <a:latin typeface="Calibri"/>
                <a:ea typeface="Calibri"/>
                <a:cs typeface="Calibri"/>
                <a:sym typeface="Calibri"/>
              </a:defRPr>
            </a:lvl3pPr>
            <a:lvl4pPr indent="0" lvl="3" marL="0" marR="0" algn="ctr">
              <a:spcBef>
                <a:spcPts val="0"/>
              </a:spcBef>
              <a:buNone/>
              <a:defRPr b="0" i="0" sz="1200" u="none" cap="none" strike="noStrike">
                <a:solidFill>
                  <a:srgbClr val="888888"/>
                </a:solidFill>
                <a:latin typeface="Calibri"/>
                <a:ea typeface="Calibri"/>
                <a:cs typeface="Calibri"/>
                <a:sym typeface="Calibri"/>
              </a:defRPr>
            </a:lvl4pPr>
            <a:lvl5pPr indent="0" lvl="4" marL="0" marR="0" algn="ctr">
              <a:spcBef>
                <a:spcPts val="0"/>
              </a:spcBef>
              <a:buNone/>
              <a:defRPr b="0" i="0" sz="1200" u="none" cap="none" strike="noStrike">
                <a:solidFill>
                  <a:srgbClr val="888888"/>
                </a:solidFill>
                <a:latin typeface="Calibri"/>
                <a:ea typeface="Calibri"/>
                <a:cs typeface="Calibri"/>
                <a:sym typeface="Calibri"/>
              </a:defRPr>
            </a:lvl5pPr>
            <a:lvl6pPr indent="0" lvl="5" marL="0" marR="0" algn="ctr">
              <a:spcBef>
                <a:spcPts val="0"/>
              </a:spcBef>
              <a:buNone/>
              <a:defRPr b="0" i="0" sz="1200" u="none" cap="none" strike="noStrike">
                <a:solidFill>
                  <a:srgbClr val="888888"/>
                </a:solidFill>
                <a:latin typeface="Calibri"/>
                <a:ea typeface="Calibri"/>
                <a:cs typeface="Calibri"/>
                <a:sym typeface="Calibri"/>
              </a:defRPr>
            </a:lvl6pPr>
            <a:lvl7pPr indent="0" lvl="6" marL="0" marR="0" algn="ctr">
              <a:spcBef>
                <a:spcPts val="0"/>
              </a:spcBef>
              <a:buNone/>
              <a:defRPr b="0" i="0" sz="1200" u="none" cap="none" strike="noStrike">
                <a:solidFill>
                  <a:srgbClr val="888888"/>
                </a:solidFill>
                <a:latin typeface="Calibri"/>
                <a:ea typeface="Calibri"/>
                <a:cs typeface="Calibri"/>
                <a:sym typeface="Calibri"/>
              </a:defRPr>
            </a:lvl7pPr>
            <a:lvl8pPr indent="0" lvl="7" marL="0" marR="0" algn="ctr">
              <a:spcBef>
                <a:spcPts val="0"/>
              </a:spcBef>
              <a:buNone/>
              <a:defRPr b="0" i="0" sz="1200" u="none" cap="none" strike="noStrike">
                <a:solidFill>
                  <a:srgbClr val="888888"/>
                </a:solidFill>
                <a:latin typeface="Calibri"/>
                <a:ea typeface="Calibri"/>
                <a:cs typeface="Calibri"/>
                <a:sym typeface="Calibri"/>
              </a:defRPr>
            </a:lvl8pPr>
            <a:lvl9pPr indent="0" lvl="8" marL="0" marR="0" algn="ctr">
              <a:spcBef>
                <a:spcPts val="0"/>
              </a:spcBef>
              <a:buNone/>
              <a:defRPr b="0" i="0" sz="1200" u="none" cap="none" strike="noStrike">
                <a:solidFill>
                  <a:srgbClr val="888888"/>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cs-CZ"/>
              <a:t>‹#›</a:t>
            </a:fld>
            <a:endParaRPr/>
          </a:p>
        </p:txBody>
      </p:sp>
      <p:pic>
        <p:nvPicPr>
          <p:cNvPr id="107" name="Google Shape;107;p32"/>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108" name="Google Shape;108;p32"/>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pic>
        <p:nvPicPr>
          <p:cNvPr id="109" name="Google Shape;109;p32"/>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110" name="Google Shape;110;p32"/>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pic>
        <p:nvPicPr>
          <p:cNvPr id="111" name="Google Shape;111;p32"/>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112" name="Google Shape;112;p32"/>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sp>
        <p:nvSpPr>
          <p:cNvPr id="113" name="Google Shape;113;p32"/>
          <p:cNvSpPr txBox="1"/>
          <p:nvPr>
            <p:ph idx="2" type="body"/>
          </p:nvPr>
        </p:nvSpPr>
        <p:spPr>
          <a:xfrm>
            <a:off x="569265" y="2559694"/>
            <a:ext cx="11053470" cy="33803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200"/>
              <a:buNone/>
              <a:defRPr sz="2200">
                <a:latin typeface="Arial"/>
                <a:ea typeface="Arial"/>
                <a:cs typeface="Arial"/>
                <a:sym typeface="Arial"/>
              </a:defRPr>
            </a:lvl1pPr>
            <a:lvl2pPr indent="-228600" lvl="1" marL="914400" algn="l">
              <a:lnSpc>
                <a:spcPct val="90000"/>
              </a:lnSpc>
              <a:spcBef>
                <a:spcPts val="1200"/>
              </a:spcBef>
              <a:spcAft>
                <a:spcPts val="0"/>
              </a:spcAft>
              <a:buClr>
                <a:schemeClr val="dk1"/>
              </a:buClr>
              <a:buSzPts val="2200"/>
              <a:buNone/>
              <a:defRPr sz="2200">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ovnání" type="twoTxTwoObj">
  <p:cSld name="TWO_OBJECTS_WITH_TEXT">
    <p:spTree>
      <p:nvGrpSpPr>
        <p:cNvPr id="114" name="Shape 114"/>
        <p:cNvGrpSpPr/>
        <p:nvPr/>
      </p:nvGrpSpPr>
      <p:grpSpPr>
        <a:xfrm>
          <a:off x="0" y="0"/>
          <a:ext cx="0" cy="0"/>
          <a:chOff x="0" y="0"/>
          <a:chExt cx="0" cy="0"/>
        </a:xfrm>
      </p:grpSpPr>
      <p:sp>
        <p:nvSpPr>
          <p:cNvPr id="115" name="Google Shape;115;p3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3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7" name="Google Shape;117;p3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3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9" name="Google Shape;119;p3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 name="Google Shape;120;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cs-CZ"/>
              <a:t>‹#›</a:t>
            </a:fld>
            <a:endParaRPr/>
          </a:p>
        </p:txBody>
      </p:sp>
      <p:pic>
        <p:nvPicPr>
          <p:cNvPr id="123" name="Google Shape;123;p33"/>
          <p:cNvPicPr preferRelativeResize="0"/>
          <p:nvPr/>
        </p:nvPicPr>
        <p:blipFill rotWithShape="1">
          <a:blip r:embed="rId2">
            <a:alphaModFix/>
          </a:blip>
          <a:srcRect b="0" l="0" r="0" t="0"/>
          <a:stretch/>
        </p:blipFill>
        <p:spPr>
          <a:xfrm>
            <a:off x="8919556" y="58191"/>
            <a:ext cx="3170051" cy="1484483"/>
          </a:xfrm>
          <a:prstGeom prst="rect">
            <a:avLst/>
          </a:prstGeom>
          <a:noFill/>
          <a:ln>
            <a:noFill/>
          </a:ln>
        </p:spPr>
      </p:pic>
      <p:pic>
        <p:nvPicPr>
          <p:cNvPr id="124" name="Google Shape;124;p33"/>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125" name="Google Shape;125;p33"/>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dpis a obsah">
  <p:cSld name="Nadpis a obsah">
    <p:spTree>
      <p:nvGrpSpPr>
        <p:cNvPr id="126" name="Shape 126"/>
        <p:cNvGrpSpPr/>
        <p:nvPr/>
      </p:nvGrpSpPr>
      <p:grpSpPr>
        <a:xfrm>
          <a:off x="0" y="0"/>
          <a:ext cx="0" cy="0"/>
          <a:chOff x="0" y="0"/>
          <a:chExt cx="0" cy="0"/>
        </a:xfrm>
      </p:grpSpPr>
      <p:sp>
        <p:nvSpPr>
          <p:cNvPr id="127" name="Google Shape;127;p34"/>
          <p:cNvSpPr txBox="1"/>
          <p:nvPr>
            <p:ph idx="1" type="body"/>
          </p:nvPr>
        </p:nvSpPr>
        <p:spPr>
          <a:xfrm>
            <a:off x="609600" y="980729"/>
            <a:ext cx="10972800" cy="4824537"/>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accent2"/>
              </a:buClr>
              <a:buSzPts val="2800"/>
              <a:buChar char="•"/>
              <a:defRPr b="1">
                <a:solidFill>
                  <a:schemeClr val="accent2"/>
                </a:solidFill>
              </a:defRPr>
            </a:lvl1pPr>
            <a:lvl2pPr indent="-381000" lvl="1" marL="914400" algn="l">
              <a:lnSpc>
                <a:spcPct val="90000"/>
              </a:lnSpc>
              <a:spcBef>
                <a:spcPts val="500"/>
              </a:spcBef>
              <a:spcAft>
                <a:spcPts val="0"/>
              </a:spcAft>
              <a:buClr>
                <a:schemeClr val="dk1"/>
              </a:buClr>
              <a:buSzPts val="2400"/>
              <a:buChar char="•"/>
              <a:defRPr>
                <a:solidFill>
                  <a:schemeClr val="dk1"/>
                </a:solidFill>
              </a:defRPr>
            </a:lvl2pPr>
            <a:lvl3pPr indent="-355600" lvl="2" marL="1371600" algn="l">
              <a:lnSpc>
                <a:spcPct val="90000"/>
              </a:lnSpc>
              <a:spcBef>
                <a:spcPts val="500"/>
              </a:spcBef>
              <a:spcAft>
                <a:spcPts val="0"/>
              </a:spcAft>
              <a:buClr>
                <a:schemeClr val="dk2"/>
              </a:buClr>
              <a:buSzPts val="2000"/>
              <a:buChar char="•"/>
              <a:defRPr>
                <a:solidFill>
                  <a:schemeClr val="dk2"/>
                </a:solidFill>
              </a:defRPr>
            </a:lvl3pPr>
            <a:lvl4pPr indent="-342900" lvl="3" marL="1828800" algn="l">
              <a:lnSpc>
                <a:spcPct val="90000"/>
              </a:lnSpc>
              <a:spcBef>
                <a:spcPts val="500"/>
              </a:spcBef>
              <a:spcAft>
                <a:spcPts val="0"/>
              </a:spcAft>
              <a:buClr>
                <a:schemeClr val="dk2"/>
              </a:buClr>
              <a:buSzPts val="1800"/>
              <a:buChar char="•"/>
              <a:defRPr>
                <a:solidFill>
                  <a:schemeClr val="dk2"/>
                </a:solidFill>
              </a:defRPr>
            </a:lvl4pPr>
            <a:lvl5pPr indent="-342900" lvl="4" marL="2286000" algn="l">
              <a:lnSpc>
                <a:spcPct val="90000"/>
              </a:lnSpc>
              <a:spcBef>
                <a:spcPts val="500"/>
              </a:spcBef>
              <a:spcAft>
                <a:spcPts val="0"/>
              </a:spcAft>
              <a:buClr>
                <a:schemeClr val="dk2"/>
              </a:buClr>
              <a:buSzPts val="1800"/>
              <a:buChar char="•"/>
              <a:defRPr>
                <a:solidFill>
                  <a:schemeClr val="dk2"/>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34"/>
          <p:cNvSpPr txBox="1"/>
          <p:nvPr>
            <p:ph type="title"/>
          </p:nvPr>
        </p:nvSpPr>
        <p:spPr>
          <a:xfrm>
            <a:off x="623392" y="260648"/>
            <a:ext cx="10945216" cy="6480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200"/>
              <a:buFont typeface="Calibri"/>
              <a:buNone/>
              <a:defRPr b="1" sz="32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34"/>
          <p:cNvSpPr txBox="1"/>
          <p:nvPr>
            <p:ph idx="10" type="dt"/>
          </p:nvPr>
        </p:nvSpPr>
        <p:spPr>
          <a:xfrm>
            <a:off x="3023659" y="6448252"/>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4"/>
          <p:cNvSpPr txBox="1"/>
          <p:nvPr>
            <p:ph idx="11" type="ftr"/>
          </p:nvPr>
        </p:nvSpPr>
        <p:spPr>
          <a:xfrm>
            <a:off x="5999989" y="6448252"/>
            <a:ext cx="3936437"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34"/>
          <p:cNvSpPr txBox="1"/>
          <p:nvPr>
            <p:ph idx="12" type="sldNum"/>
          </p:nvPr>
        </p:nvSpPr>
        <p:spPr>
          <a:xfrm>
            <a:off x="10032437" y="6448252"/>
            <a:ext cx="154996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Úvodní snímek">
  <p:cSld name="Úvodní snímek">
    <p:spTree>
      <p:nvGrpSpPr>
        <p:cNvPr id="132" name="Shape 132"/>
        <p:cNvGrpSpPr/>
        <p:nvPr/>
      </p:nvGrpSpPr>
      <p:grpSpPr>
        <a:xfrm>
          <a:off x="0" y="0"/>
          <a:ext cx="0" cy="0"/>
          <a:chOff x="0" y="0"/>
          <a:chExt cx="0" cy="0"/>
        </a:xfrm>
      </p:grpSpPr>
      <p:sp>
        <p:nvSpPr>
          <p:cNvPr id="133" name="Google Shape;133;p3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 name="Google Shape;134;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137" name="Google Shape;137;p35"/>
          <p:cNvPicPr preferRelativeResize="0"/>
          <p:nvPr/>
        </p:nvPicPr>
        <p:blipFill rotWithShape="1">
          <a:blip r:embed="rId2">
            <a:alphaModFix/>
          </a:blip>
          <a:srcRect b="0" l="0" r="0" t="0"/>
          <a:stretch/>
        </p:blipFill>
        <p:spPr>
          <a:xfrm>
            <a:off x="5867086" y="23813"/>
            <a:ext cx="6272265" cy="2316288"/>
          </a:xfrm>
          <a:prstGeom prst="rect">
            <a:avLst/>
          </a:prstGeom>
          <a:noFill/>
          <a:ln>
            <a:noFill/>
          </a:ln>
        </p:spPr>
      </p:pic>
      <p:pic>
        <p:nvPicPr>
          <p:cNvPr id="138" name="Google Shape;138;p35"/>
          <p:cNvPicPr preferRelativeResize="0"/>
          <p:nvPr/>
        </p:nvPicPr>
        <p:blipFill rotWithShape="1">
          <a:blip r:embed="rId3">
            <a:alphaModFix/>
          </a:blip>
          <a:srcRect b="0" l="0" r="0" t="0"/>
          <a:stretch/>
        </p:blipFill>
        <p:spPr>
          <a:xfrm>
            <a:off x="8886306" y="5329515"/>
            <a:ext cx="2560320" cy="1077611"/>
          </a:xfrm>
          <a:prstGeom prst="rect">
            <a:avLst/>
          </a:prstGeom>
          <a:noFill/>
          <a:ln>
            <a:noFill/>
          </a:ln>
        </p:spPr>
      </p:pic>
      <p:pic>
        <p:nvPicPr>
          <p:cNvPr id="139" name="Google Shape;139;p35"/>
          <p:cNvPicPr preferRelativeResize="0"/>
          <p:nvPr/>
        </p:nvPicPr>
        <p:blipFill rotWithShape="1">
          <a:blip r:embed="rId4">
            <a:alphaModFix/>
          </a:blip>
          <a:srcRect b="0" l="0" r="0" t="0"/>
          <a:stretch/>
        </p:blipFill>
        <p:spPr>
          <a:xfrm>
            <a:off x="504771" y="265832"/>
            <a:ext cx="2317356" cy="568882"/>
          </a:xfrm>
          <a:prstGeom prst="rect">
            <a:avLst/>
          </a:prstGeom>
          <a:noFill/>
          <a:ln>
            <a:noFill/>
          </a:ln>
        </p:spPr>
      </p:pic>
      <p:pic>
        <p:nvPicPr>
          <p:cNvPr id="140" name="Google Shape;140;p35"/>
          <p:cNvPicPr preferRelativeResize="0"/>
          <p:nvPr/>
        </p:nvPicPr>
        <p:blipFill rotWithShape="1">
          <a:blip r:embed="rId2">
            <a:alphaModFix/>
          </a:blip>
          <a:srcRect b="0" l="0" r="0" t="0"/>
          <a:stretch/>
        </p:blipFill>
        <p:spPr>
          <a:xfrm>
            <a:off x="5867086" y="23813"/>
            <a:ext cx="6272265" cy="2316288"/>
          </a:xfrm>
          <a:prstGeom prst="rect">
            <a:avLst/>
          </a:prstGeom>
          <a:noFill/>
          <a:ln>
            <a:noFill/>
          </a:ln>
        </p:spPr>
      </p:pic>
      <p:pic>
        <p:nvPicPr>
          <p:cNvPr id="141" name="Google Shape;141;p35"/>
          <p:cNvPicPr preferRelativeResize="0"/>
          <p:nvPr/>
        </p:nvPicPr>
        <p:blipFill rotWithShape="1">
          <a:blip r:embed="rId3">
            <a:alphaModFix/>
          </a:blip>
          <a:srcRect b="0" l="0" r="0" t="0"/>
          <a:stretch/>
        </p:blipFill>
        <p:spPr>
          <a:xfrm>
            <a:off x="8886306" y="5329515"/>
            <a:ext cx="2560320" cy="1077611"/>
          </a:xfrm>
          <a:prstGeom prst="rect">
            <a:avLst/>
          </a:prstGeom>
          <a:noFill/>
          <a:ln>
            <a:noFill/>
          </a:ln>
        </p:spPr>
      </p:pic>
      <p:pic>
        <p:nvPicPr>
          <p:cNvPr id="142" name="Google Shape;142;p35"/>
          <p:cNvPicPr preferRelativeResize="0"/>
          <p:nvPr/>
        </p:nvPicPr>
        <p:blipFill rotWithShape="1">
          <a:blip r:embed="rId4">
            <a:alphaModFix/>
          </a:blip>
          <a:srcRect b="0" l="0" r="0" t="0"/>
          <a:stretch/>
        </p:blipFill>
        <p:spPr>
          <a:xfrm>
            <a:off x="504771" y="265832"/>
            <a:ext cx="2317356" cy="568882"/>
          </a:xfrm>
          <a:prstGeom prst="rect">
            <a:avLst/>
          </a:prstGeom>
          <a:noFill/>
          <a:ln>
            <a:noFill/>
          </a:ln>
        </p:spPr>
      </p:pic>
      <p:pic>
        <p:nvPicPr>
          <p:cNvPr id="143" name="Google Shape;143;p35"/>
          <p:cNvPicPr preferRelativeResize="0"/>
          <p:nvPr/>
        </p:nvPicPr>
        <p:blipFill rotWithShape="1">
          <a:blip r:embed="rId2">
            <a:alphaModFix/>
          </a:blip>
          <a:srcRect b="0" l="0" r="0" t="0"/>
          <a:stretch/>
        </p:blipFill>
        <p:spPr>
          <a:xfrm>
            <a:off x="5867086" y="23813"/>
            <a:ext cx="6272265" cy="2316288"/>
          </a:xfrm>
          <a:prstGeom prst="rect">
            <a:avLst/>
          </a:prstGeom>
          <a:noFill/>
          <a:ln>
            <a:noFill/>
          </a:ln>
        </p:spPr>
      </p:pic>
      <p:pic>
        <p:nvPicPr>
          <p:cNvPr id="144" name="Google Shape;144;p35"/>
          <p:cNvPicPr preferRelativeResize="0"/>
          <p:nvPr/>
        </p:nvPicPr>
        <p:blipFill rotWithShape="1">
          <a:blip r:embed="rId3">
            <a:alphaModFix/>
          </a:blip>
          <a:srcRect b="0" l="0" r="0" t="0"/>
          <a:stretch/>
        </p:blipFill>
        <p:spPr>
          <a:xfrm>
            <a:off x="8886306" y="5329515"/>
            <a:ext cx="2560320" cy="1077611"/>
          </a:xfrm>
          <a:prstGeom prst="rect">
            <a:avLst/>
          </a:prstGeom>
          <a:noFill/>
          <a:ln>
            <a:noFill/>
          </a:ln>
        </p:spPr>
      </p:pic>
      <p:pic>
        <p:nvPicPr>
          <p:cNvPr id="145" name="Google Shape;145;p35"/>
          <p:cNvPicPr preferRelativeResize="0"/>
          <p:nvPr/>
        </p:nvPicPr>
        <p:blipFill rotWithShape="1">
          <a:blip r:embed="rId4">
            <a:alphaModFix/>
          </a:blip>
          <a:srcRect b="0" l="0" r="0" t="0"/>
          <a:stretch/>
        </p:blipFill>
        <p:spPr>
          <a:xfrm>
            <a:off x="504771" y="265832"/>
            <a:ext cx="2317356" cy="56888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áhlaví oddílu" type="secHead">
  <p:cSld name="SECTION_HEADER">
    <p:spTree>
      <p:nvGrpSpPr>
        <p:cNvPr id="146" name="Shape 146"/>
        <p:cNvGrpSpPr/>
        <p:nvPr/>
      </p:nvGrpSpPr>
      <p:grpSpPr>
        <a:xfrm>
          <a:off x="0" y="0"/>
          <a:ext cx="0" cy="0"/>
          <a:chOff x="0" y="0"/>
          <a:chExt cx="0" cy="0"/>
        </a:xfrm>
      </p:grpSpPr>
      <p:sp>
        <p:nvSpPr>
          <p:cNvPr id="147" name="Google Shape;147;p3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p3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49" name="Google Shape;149;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cs-CZ"/>
              <a:t>‹#›</a:t>
            </a:fld>
            <a:endParaRPr/>
          </a:p>
        </p:txBody>
      </p:sp>
      <p:pic>
        <p:nvPicPr>
          <p:cNvPr id="152" name="Google Shape;152;p36"/>
          <p:cNvPicPr preferRelativeResize="0"/>
          <p:nvPr/>
        </p:nvPicPr>
        <p:blipFill rotWithShape="1">
          <a:blip r:embed="rId2">
            <a:alphaModFix/>
          </a:blip>
          <a:srcRect b="0" l="0" r="0" t="0"/>
          <a:stretch/>
        </p:blipFill>
        <p:spPr>
          <a:xfrm>
            <a:off x="8919556" y="58191"/>
            <a:ext cx="3170051" cy="1484483"/>
          </a:xfrm>
          <a:prstGeom prst="rect">
            <a:avLst/>
          </a:prstGeom>
          <a:noFill/>
          <a:ln>
            <a:noFill/>
          </a:ln>
        </p:spPr>
      </p:pic>
      <p:pic>
        <p:nvPicPr>
          <p:cNvPr id="153" name="Google Shape;153;p36"/>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154" name="Google Shape;154;p36"/>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va obsahy" type="twoObj">
  <p:cSld name="TWO_OBJECTS">
    <p:spTree>
      <p:nvGrpSpPr>
        <p:cNvPr id="155" name="Shape 155"/>
        <p:cNvGrpSpPr/>
        <p:nvPr/>
      </p:nvGrpSpPr>
      <p:grpSpPr>
        <a:xfrm>
          <a:off x="0" y="0"/>
          <a:ext cx="0" cy="0"/>
          <a:chOff x="0" y="0"/>
          <a:chExt cx="0" cy="0"/>
        </a:xfrm>
      </p:grpSpPr>
      <p:sp>
        <p:nvSpPr>
          <p:cNvPr id="156" name="Google Shape;156;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3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3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cs-CZ"/>
              <a:t>‹#›</a:t>
            </a:fld>
            <a:endParaRPr/>
          </a:p>
        </p:txBody>
      </p:sp>
      <p:pic>
        <p:nvPicPr>
          <p:cNvPr id="162" name="Google Shape;162;p37"/>
          <p:cNvPicPr preferRelativeResize="0"/>
          <p:nvPr/>
        </p:nvPicPr>
        <p:blipFill rotWithShape="1">
          <a:blip r:embed="rId2">
            <a:alphaModFix/>
          </a:blip>
          <a:srcRect b="0" l="0" r="0" t="0"/>
          <a:stretch/>
        </p:blipFill>
        <p:spPr>
          <a:xfrm>
            <a:off x="8919556" y="58191"/>
            <a:ext cx="3170051" cy="1484483"/>
          </a:xfrm>
          <a:prstGeom prst="rect">
            <a:avLst/>
          </a:prstGeom>
          <a:noFill/>
          <a:ln>
            <a:noFill/>
          </a:ln>
        </p:spPr>
      </p:pic>
      <p:pic>
        <p:nvPicPr>
          <p:cNvPr id="163" name="Google Shape;163;p37"/>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164" name="Google Shape;164;p37"/>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enom nadpis" type="titleOnly">
  <p:cSld name="TITLE_ONLY">
    <p:spTree>
      <p:nvGrpSpPr>
        <p:cNvPr id="165" name="Shape 165"/>
        <p:cNvGrpSpPr/>
        <p:nvPr/>
      </p:nvGrpSpPr>
      <p:grpSpPr>
        <a:xfrm>
          <a:off x="0" y="0"/>
          <a:ext cx="0" cy="0"/>
          <a:chOff x="0" y="0"/>
          <a:chExt cx="0" cy="0"/>
        </a:xfrm>
      </p:grpSpPr>
      <p:sp>
        <p:nvSpPr>
          <p:cNvPr id="166" name="Google Shape;166;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 name="Google Shape;169;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cs-CZ"/>
              <a:t>‹#›</a:t>
            </a:fld>
            <a:endParaRPr/>
          </a:p>
        </p:txBody>
      </p:sp>
      <p:pic>
        <p:nvPicPr>
          <p:cNvPr id="170" name="Google Shape;170;p38"/>
          <p:cNvPicPr preferRelativeResize="0"/>
          <p:nvPr/>
        </p:nvPicPr>
        <p:blipFill rotWithShape="1">
          <a:blip r:embed="rId2">
            <a:alphaModFix/>
          </a:blip>
          <a:srcRect b="0" l="0" r="0" t="0"/>
          <a:stretch/>
        </p:blipFill>
        <p:spPr>
          <a:xfrm>
            <a:off x="8919556" y="58191"/>
            <a:ext cx="3170051" cy="1484483"/>
          </a:xfrm>
          <a:prstGeom prst="rect">
            <a:avLst/>
          </a:prstGeom>
          <a:noFill/>
          <a:ln>
            <a:noFill/>
          </a:ln>
        </p:spPr>
      </p:pic>
      <p:pic>
        <p:nvPicPr>
          <p:cNvPr id="171" name="Google Shape;171;p38"/>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172" name="Google Shape;172;p38"/>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ázdný" type="blank">
  <p:cSld name="BLANK">
    <p:spTree>
      <p:nvGrpSpPr>
        <p:cNvPr id="173" name="Shape 173"/>
        <p:cNvGrpSpPr/>
        <p:nvPr/>
      </p:nvGrpSpPr>
      <p:grpSpPr>
        <a:xfrm>
          <a:off x="0" y="0"/>
          <a:ext cx="0" cy="0"/>
          <a:chOff x="0" y="0"/>
          <a:chExt cx="0" cy="0"/>
        </a:xfrm>
      </p:grpSpPr>
      <p:sp>
        <p:nvSpPr>
          <p:cNvPr id="174" name="Google Shape;174;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cs-CZ"/>
              <a:t>‹#›</a:t>
            </a:fld>
            <a:endParaRPr/>
          </a:p>
        </p:txBody>
      </p:sp>
      <p:pic>
        <p:nvPicPr>
          <p:cNvPr id="177" name="Google Shape;177;p39"/>
          <p:cNvPicPr preferRelativeResize="0"/>
          <p:nvPr/>
        </p:nvPicPr>
        <p:blipFill rotWithShape="1">
          <a:blip r:embed="rId2">
            <a:alphaModFix/>
          </a:blip>
          <a:srcRect b="0" l="0" r="0" t="0"/>
          <a:stretch/>
        </p:blipFill>
        <p:spPr>
          <a:xfrm>
            <a:off x="8919556" y="58191"/>
            <a:ext cx="3170051" cy="1484483"/>
          </a:xfrm>
          <a:prstGeom prst="rect">
            <a:avLst/>
          </a:prstGeom>
          <a:noFill/>
          <a:ln>
            <a:noFill/>
          </a:ln>
        </p:spPr>
      </p:pic>
      <p:pic>
        <p:nvPicPr>
          <p:cNvPr id="178" name="Google Shape;178;p39"/>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179" name="Google Shape;179;p39"/>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sah s titulkem" type="objTx">
  <p:cSld name="OBJECT_WITH_CAPTION_TEXT">
    <p:spTree>
      <p:nvGrpSpPr>
        <p:cNvPr id="180" name="Shape 180"/>
        <p:cNvGrpSpPr/>
        <p:nvPr/>
      </p:nvGrpSpPr>
      <p:grpSpPr>
        <a:xfrm>
          <a:off x="0" y="0"/>
          <a:ext cx="0" cy="0"/>
          <a:chOff x="0" y="0"/>
          <a:chExt cx="0" cy="0"/>
        </a:xfrm>
      </p:grpSpPr>
      <p:sp>
        <p:nvSpPr>
          <p:cNvPr id="181" name="Google Shape;181;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 name="Google Shape;182;p4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3" name="Google Shape;183;p4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4" name="Google Shape;184;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rázek s titulkem" type="picTx">
  <p:cSld name="PICTURE_WITH_CAPTION_TEXT">
    <p:spTree>
      <p:nvGrpSpPr>
        <p:cNvPr id="187" name="Shape 187"/>
        <p:cNvGrpSpPr/>
        <p:nvPr/>
      </p:nvGrpSpPr>
      <p:grpSpPr>
        <a:xfrm>
          <a:off x="0" y="0"/>
          <a:ext cx="0" cy="0"/>
          <a:chOff x="0" y="0"/>
          <a:chExt cx="0" cy="0"/>
        </a:xfrm>
      </p:grpSpPr>
      <p:sp>
        <p:nvSpPr>
          <p:cNvPr id="188" name="Google Shape;188;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 name="Google Shape;189;p41"/>
          <p:cNvSpPr/>
          <p:nvPr>
            <p:ph idx="2" type="pic"/>
          </p:nvPr>
        </p:nvSpPr>
        <p:spPr>
          <a:xfrm>
            <a:off x="5183188" y="987425"/>
            <a:ext cx="6172200" cy="4873625"/>
          </a:xfrm>
          <a:prstGeom prst="rect">
            <a:avLst/>
          </a:prstGeom>
          <a:noFill/>
          <a:ln>
            <a:noFill/>
          </a:ln>
        </p:spPr>
      </p:sp>
      <p:sp>
        <p:nvSpPr>
          <p:cNvPr id="190" name="Google Shape;190;p4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1" name="Google Shape;191;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dpis a svislý text" type="vertTx">
  <p:cSld name="VERTICAL_TEXT">
    <p:spTree>
      <p:nvGrpSpPr>
        <p:cNvPr id="194" name="Shape 194"/>
        <p:cNvGrpSpPr/>
        <p:nvPr/>
      </p:nvGrpSpPr>
      <p:grpSpPr>
        <a:xfrm>
          <a:off x="0" y="0"/>
          <a:ext cx="0" cy="0"/>
          <a:chOff x="0" y="0"/>
          <a:chExt cx="0" cy="0"/>
        </a:xfrm>
      </p:grpSpPr>
      <p:sp>
        <p:nvSpPr>
          <p:cNvPr id="195" name="Google Shape;195;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 name="Google Shape;196;p4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7" name="Google Shape;197;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 name="Google Shape;199;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vislý nadpis a text" type="vertTitleAndTx">
  <p:cSld name="VERTICAL_TITLE_AND_VERTICAL_TEXT">
    <p:spTree>
      <p:nvGrpSpPr>
        <p:cNvPr id="200" name="Shape 200"/>
        <p:cNvGrpSpPr/>
        <p:nvPr/>
      </p:nvGrpSpPr>
      <p:grpSpPr>
        <a:xfrm>
          <a:off x="0" y="0"/>
          <a:ext cx="0" cy="0"/>
          <a:chOff x="0" y="0"/>
          <a:chExt cx="0" cy="0"/>
        </a:xfrm>
      </p:grpSpPr>
      <p:sp>
        <p:nvSpPr>
          <p:cNvPr id="201" name="Google Shape;201;p4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 name="Google Shape;202;p4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3" name="Google Shape;203;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 name="Google Shape;205;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dpis a obsah" type="obj">
  <p:cSld name="OBJECT">
    <p:spTree>
      <p:nvGrpSpPr>
        <p:cNvPr id="213" name="Shape 213"/>
        <p:cNvGrpSpPr/>
        <p:nvPr/>
      </p:nvGrpSpPr>
      <p:grpSpPr>
        <a:xfrm>
          <a:off x="0" y="0"/>
          <a:ext cx="0" cy="0"/>
          <a:chOff x="0" y="0"/>
          <a:chExt cx="0" cy="0"/>
        </a:xfrm>
      </p:grpSpPr>
      <p:sp>
        <p:nvSpPr>
          <p:cNvPr id="214" name="Google Shape;214;p31"/>
          <p:cNvSpPr txBox="1"/>
          <p:nvPr>
            <p:ph type="title"/>
          </p:nvPr>
        </p:nvSpPr>
        <p:spPr>
          <a:xfrm>
            <a:off x="720000" y="0"/>
            <a:ext cx="10699367" cy="12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5" name="Google Shape;215;p31"/>
          <p:cNvSpPr txBox="1"/>
          <p:nvPr>
            <p:ph idx="1" type="body"/>
          </p:nvPr>
        </p:nvSpPr>
        <p:spPr>
          <a:xfrm>
            <a:off x="720000" y="1825625"/>
            <a:ext cx="10699367"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a:latin typeface="Arial"/>
                <a:ea typeface="Arial"/>
                <a:cs typeface="Arial"/>
                <a:sym typeface="Arial"/>
              </a:defRPr>
            </a:lvl2pPr>
            <a:lvl3pPr indent="-406400" lvl="2" marL="1371600" algn="l">
              <a:lnSpc>
                <a:spcPct val="90000"/>
              </a:lnSpc>
              <a:spcBef>
                <a:spcPts val="500"/>
              </a:spcBef>
              <a:spcAft>
                <a:spcPts val="0"/>
              </a:spcAft>
              <a:buClr>
                <a:schemeClr val="dk1"/>
              </a:buClr>
              <a:buSzPts val="2800"/>
              <a:buChar char="•"/>
              <a:defRPr>
                <a:latin typeface="Arial"/>
                <a:ea typeface="Arial"/>
                <a:cs typeface="Arial"/>
                <a:sym typeface="Arial"/>
              </a:defRPr>
            </a:lvl3pPr>
            <a:lvl4pPr indent="-406400" lvl="3" marL="1828800" algn="l">
              <a:lnSpc>
                <a:spcPct val="90000"/>
              </a:lnSpc>
              <a:spcBef>
                <a:spcPts val="500"/>
              </a:spcBef>
              <a:spcAft>
                <a:spcPts val="0"/>
              </a:spcAft>
              <a:buClr>
                <a:schemeClr val="dk1"/>
              </a:buClr>
              <a:buSzPts val="2800"/>
              <a:buChar char="•"/>
              <a:defRPr>
                <a:latin typeface="Arial"/>
                <a:ea typeface="Arial"/>
                <a:cs typeface="Arial"/>
                <a:sym typeface="Arial"/>
              </a:defRPr>
            </a:lvl4pPr>
            <a:lvl5pPr indent="-406400" lvl="4" marL="2286000" algn="l">
              <a:lnSpc>
                <a:spcPct val="90000"/>
              </a:lnSpc>
              <a:spcBef>
                <a:spcPts val="500"/>
              </a:spcBef>
              <a:spcAft>
                <a:spcPts val="0"/>
              </a:spcAft>
              <a:buClr>
                <a:schemeClr val="dk1"/>
              </a:buClr>
              <a:buSzPts val="2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6" name="Google Shape;216;p31"/>
          <p:cNvSpPr txBox="1"/>
          <p:nvPr>
            <p:ph idx="10" type="dt"/>
          </p:nvPr>
        </p:nvSpPr>
        <p:spPr>
          <a:xfrm>
            <a:off x="8153400" y="6356351"/>
            <a:ext cx="279813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31"/>
          <p:cNvSpPr txBox="1"/>
          <p:nvPr>
            <p:ph idx="11" type="ftr"/>
          </p:nvPr>
        </p:nvSpPr>
        <p:spPr>
          <a:xfrm>
            <a:off x="3985435" y="6356351"/>
            <a:ext cx="399784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8" name="Google Shape;218;p31"/>
          <p:cNvSpPr txBox="1"/>
          <p:nvPr>
            <p:ph idx="12" type="sldNum"/>
          </p:nvPr>
        </p:nvSpPr>
        <p:spPr>
          <a:xfrm>
            <a:off x="11068492" y="6356351"/>
            <a:ext cx="609871"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219" name="Google Shape;219;p31"/>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Úvodní snímek" type="title">
  <p:cSld name="TITLE">
    <p:spTree>
      <p:nvGrpSpPr>
        <p:cNvPr id="220" name="Shape 220"/>
        <p:cNvGrpSpPr/>
        <p:nvPr/>
      </p:nvGrpSpPr>
      <p:grpSpPr>
        <a:xfrm>
          <a:off x="0" y="0"/>
          <a:ext cx="0" cy="0"/>
          <a:chOff x="0" y="0"/>
          <a:chExt cx="0" cy="0"/>
        </a:xfrm>
      </p:grpSpPr>
      <p:sp>
        <p:nvSpPr>
          <p:cNvPr id="221" name="Google Shape;221;p48"/>
          <p:cNvSpPr/>
          <p:nvPr/>
        </p:nvSpPr>
        <p:spPr>
          <a:xfrm flipH="1">
            <a:off x="623888" y="4176712"/>
            <a:ext cx="3271836" cy="1238241"/>
          </a:xfrm>
          <a:prstGeom prst="round1Rect">
            <a:avLst>
              <a:gd fmla="val 37018" name="adj"/>
            </a:avLst>
          </a:prstGeom>
          <a:noFill/>
          <a:ln cap="flat" cmpd="sng" w="1905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2" name="Google Shape;222;p48"/>
          <p:cNvSpPr txBox="1"/>
          <p:nvPr>
            <p:ph type="ctrTitle"/>
          </p:nvPr>
        </p:nvSpPr>
        <p:spPr>
          <a:xfrm>
            <a:off x="720000" y="2258177"/>
            <a:ext cx="10699367" cy="2387600"/>
          </a:xfrm>
          <a:prstGeom prst="rect">
            <a:avLst/>
          </a:prstGeom>
          <a:noFill/>
          <a:ln>
            <a:noFill/>
          </a:ln>
        </p:spPr>
        <p:txBody>
          <a:bodyPr anchorCtr="0" anchor="b" bIns="45700" lIns="91425" spcFirstLastPara="1" rIns="91425" wrap="square" tIns="45700">
            <a:normAutofit/>
          </a:bodyPr>
          <a:lstStyle>
            <a:lvl1pPr lvl="0" algn="l">
              <a:lnSpc>
                <a:spcPct val="108333"/>
              </a:lnSpc>
              <a:spcBef>
                <a:spcPts val="0"/>
              </a:spcBef>
              <a:spcAft>
                <a:spcPts val="0"/>
              </a:spcAft>
              <a:buClr>
                <a:schemeClr val="dk1"/>
              </a:buClr>
              <a:buSzPts val="6000"/>
              <a:buFont typeface="Arial"/>
              <a:buNone/>
              <a:defRPr sz="60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48"/>
          <p:cNvSpPr txBox="1"/>
          <p:nvPr>
            <p:ph idx="1" type="subTitle"/>
          </p:nvPr>
        </p:nvSpPr>
        <p:spPr>
          <a:xfrm>
            <a:off x="748578" y="4737852"/>
            <a:ext cx="10699367"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1"/>
              </a:buClr>
              <a:buSzPts val="3200"/>
              <a:buNone/>
              <a:defRPr sz="32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4" name="Google Shape;224;p48"/>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48"/>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48"/>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227" name="Google Shape;227;p48"/>
          <p:cNvPicPr preferRelativeResize="0"/>
          <p:nvPr/>
        </p:nvPicPr>
        <p:blipFill rotWithShape="1">
          <a:blip r:embed="rId2">
            <a:alphaModFix/>
          </a:blip>
          <a:srcRect b="0" l="0" r="0" t="0"/>
          <a:stretch/>
        </p:blipFill>
        <p:spPr>
          <a:xfrm>
            <a:off x="720000" y="1166230"/>
            <a:ext cx="2899397" cy="12234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1000"/>
                                        <p:tgtEl>
                                          <p:spTgt spid="2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áhlaví části">
  <p:cSld name="Záhlaví části">
    <p:spTree>
      <p:nvGrpSpPr>
        <p:cNvPr id="228" name="Shape 228"/>
        <p:cNvGrpSpPr/>
        <p:nvPr/>
      </p:nvGrpSpPr>
      <p:grpSpPr>
        <a:xfrm>
          <a:off x="0" y="0"/>
          <a:ext cx="0" cy="0"/>
          <a:chOff x="0" y="0"/>
          <a:chExt cx="0" cy="0"/>
        </a:xfrm>
      </p:grpSpPr>
      <p:sp>
        <p:nvSpPr>
          <p:cNvPr id="229" name="Google Shape;229;p49"/>
          <p:cNvSpPr/>
          <p:nvPr/>
        </p:nvSpPr>
        <p:spPr>
          <a:xfrm flipH="1">
            <a:off x="623888" y="4176712"/>
            <a:ext cx="3271836" cy="1238241"/>
          </a:xfrm>
          <a:prstGeom prst="round1Rect">
            <a:avLst>
              <a:gd fmla="val 37018" name="adj"/>
            </a:avLst>
          </a:prstGeom>
          <a:noFill/>
          <a:ln cap="flat" cmpd="sng" w="1905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0" name="Google Shape;230;p49"/>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 name="Google Shape;231;p49"/>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49"/>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sp>
        <p:nvSpPr>
          <p:cNvPr id="233" name="Google Shape;233;p49"/>
          <p:cNvSpPr txBox="1"/>
          <p:nvPr>
            <p:ph idx="1" type="subTitle"/>
          </p:nvPr>
        </p:nvSpPr>
        <p:spPr>
          <a:xfrm>
            <a:off x="720000" y="4894264"/>
            <a:ext cx="3059603"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1"/>
              </a:buClr>
              <a:buSzPts val="2800"/>
              <a:buNone/>
              <a:defRPr sz="28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34" name="Google Shape;234;p49"/>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
        <p:nvSpPr>
          <p:cNvPr id="235" name="Google Shape;235;p49"/>
          <p:cNvSpPr txBox="1"/>
          <p:nvPr>
            <p:ph type="ctrTitle"/>
          </p:nvPr>
        </p:nvSpPr>
        <p:spPr>
          <a:xfrm>
            <a:off x="720000" y="1081832"/>
            <a:ext cx="3059603" cy="381243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sz="4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Záhlaví části">
  <p:cSld name="3_Záhlaví části">
    <p:spTree>
      <p:nvGrpSpPr>
        <p:cNvPr id="236" name="Shape 236"/>
        <p:cNvGrpSpPr/>
        <p:nvPr/>
      </p:nvGrpSpPr>
      <p:grpSpPr>
        <a:xfrm>
          <a:off x="0" y="0"/>
          <a:ext cx="0" cy="0"/>
          <a:chOff x="0" y="0"/>
          <a:chExt cx="0" cy="0"/>
        </a:xfrm>
      </p:grpSpPr>
      <p:sp>
        <p:nvSpPr>
          <p:cNvPr id="237" name="Google Shape;237;p50"/>
          <p:cNvSpPr/>
          <p:nvPr/>
        </p:nvSpPr>
        <p:spPr>
          <a:xfrm flipH="1">
            <a:off x="623888" y="4176712"/>
            <a:ext cx="3271836" cy="1238241"/>
          </a:xfrm>
          <a:prstGeom prst="round1Rect">
            <a:avLst>
              <a:gd fmla="val 37018" name="adj"/>
            </a:avLst>
          </a:prstGeom>
          <a:noFill/>
          <a:ln cap="flat" cmpd="sng" w="1905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8" name="Google Shape;238;p50"/>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 name="Google Shape;239;p50"/>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50"/>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241" name="Google Shape;241;p50"/>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
        <p:nvSpPr>
          <p:cNvPr id="242" name="Google Shape;242;p50"/>
          <p:cNvSpPr txBox="1"/>
          <p:nvPr>
            <p:ph type="ctrTitle"/>
          </p:nvPr>
        </p:nvSpPr>
        <p:spPr>
          <a:xfrm>
            <a:off x="720000" y="1081832"/>
            <a:ext cx="3059603" cy="381243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sz="4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Záhlaví části">
  <p:cSld name="1_Záhlaví části">
    <p:spTree>
      <p:nvGrpSpPr>
        <p:cNvPr id="243" name="Shape 243"/>
        <p:cNvGrpSpPr/>
        <p:nvPr/>
      </p:nvGrpSpPr>
      <p:grpSpPr>
        <a:xfrm>
          <a:off x="0" y="0"/>
          <a:ext cx="0" cy="0"/>
          <a:chOff x="0" y="0"/>
          <a:chExt cx="0" cy="0"/>
        </a:xfrm>
      </p:grpSpPr>
      <p:sp>
        <p:nvSpPr>
          <p:cNvPr id="244" name="Google Shape;244;p51"/>
          <p:cNvSpPr/>
          <p:nvPr/>
        </p:nvSpPr>
        <p:spPr>
          <a:xfrm flipH="1">
            <a:off x="623888" y="4176712"/>
            <a:ext cx="3271836" cy="1238241"/>
          </a:xfrm>
          <a:prstGeom prst="round1Rect">
            <a:avLst>
              <a:gd fmla="val 37018" name="adj"/>
            </a:avLst>
          </a:prstGeom>
          <a:noFill/>
          <a:ln cap="flat" cmpd="sng" w="1905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5" name="Google Shape;245;p51"/>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51"/>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51"/>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sp>
        <p:nvSpPr>
          <p:cNvPr id="248" name="Google Shape;248;p51"/>
          <p:cNvSpPr txBox="1"/>
          <p:nvPr>
            <p:ph type="ctrTitle"/>
          </p:nvPr>
        </p:nvSpPr>
        <p:spPr>
          <a:xfrm>
            <a:off x="720000" y="2048619"/>
            <a:ext cx="3059603" cy="381243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sz="4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249" name="Google Shape;249;p51"/>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Záhlaví části">
  <p:cSld name="2_Záhlaví části">
    <p:spTree>
      <p:nvGrpSpPr>
        <p:cNvPr id="250" name="Shape 250"/>
        <p:cNvGrpSpPr/>
        <p:nvPr/>
      </p:nvGrpSpPr>
      <p:grpSpPr>
        <a:xfrm>
          <a:off x="0" y="0"/>
          <a:ext cx="0" cy="0"/>
          <a:chOff x="0" y="0"/>
          <a:chExt cx="0" cy="0"/>
        </a:xfrm>
      </p:grpSpPr>
      <p:sp>
        <p:nvSpPr>
          <p:cNvPr id="251" name="Google Shape;251;p52"/>
          <p:cNvSpPr/>
          <p:nvPr/>
        </p:nvSpPr>
        <p:spPr>
          <a:xfrm flipH="1">
            <a:off x="623888" y="4176712"/>
            <a:ext cx="3271836" cy="1238241"/>
          </a:xfrm>
          <a:prstGeom prst="round1Rect">
            <a:avLst>
              <a:gd fmla="val 37018" name="adj"/>
            </a:avLst>
          </a:prstGeom>
          <a:noFill/>
          <a:ln cap="flat" cmpd="sng" w="19050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2" name="Google Shape;252;p52"/>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p52"/>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52"/>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255" name="Google Shape;255;p52"/>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
        <p:nvSpPr>
          <p:cNvPr id="256" name="Google Shape;256;p52"/>
          <p:cNvSpPr txBox="1"/>
          <p:nvPr>
            <p:ph type="ctrTitle"/>
          </p:nvPr>
        </p:nvSpPr>
        <p:spPr>
          <a:xfrm>
            <a:off x="720000" y="373667"/>
            <a:ext cx="3059603" cy="414594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sz="4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va obsahy" type="twoObj">
  <p:cSld name="TWO_OBJECTS">
    <p:spTree>
      <p:nvGrpSpPr>
        <p:cNvPr id="257" name="Shape 257"/>
        <p:cNvGrpSpPr/>
        <p:nvPr/>
      </p:nvGrpSpPr>
      <p:grpSpPr>
        <a:xfrm>
          <a:off x="0" y="0"/>
          <a:ext cx="0" cy="0"/>
          <a:chOff x="0" y="0"/>
          <a:chExt cx="0" cy="0"/>
        </a:xfrm>
      </p:grpSpPr>
      <p:sp>
        <p:nvSpPr>
          <p:cNvPr id="258" name="Google Shape;258;p53"/>
          <p:cNvSpPr txBox="1"/>
          <p:nvPr>
            <p:ph type="title"/>
          </p:nvPr>
        </p:nvSpPr>
        <p:spPr>
          <a:xfrm>
            <a:off x="720000" y="0"/>
            <a:ext cx="10699367" cy="12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 name="Google Shape;259;p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 name="Google Shape;260;p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1" name="Google Shape;261;p53"/>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 name="Google Shape;262;p53"/>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3" name="Google Shape;263;p53"/>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264" name="Google Shape;264;p53"/>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ovnání" type="twoTxTwoObj">
  <p:cSld name="TWO_OBJECTS_WITH_TEXT">
    <p:spTree>
      <p:nvGrpSpPr>
        <p:cNvPr id="265" name="Shape 265"/>
        <p:cNvGrpSpPr/>
        <p:nvPr/>
      </p:nvGrpSpPr>
      <p:grpSpPr>
        <a:xfrm>
          <a:off x="0" y="0"/>
          <a:ext cx="0" cy="0"/>
          <a:chOff x="0" y="0"/>
          <a:chExt cx="0" cy="0"/>
        </a:xfrm>
      </p:grpSpPr>
      <p:sp>
        <p:nvSpPr>
          <p:cNvPr id="266" name="Google Shape;266;p54"/>
          <p:cNvSpPr txBox="1"/>
          <p:nvPr>
            <p:ph type="title"/>
          </p:nvPr>
        </p:nvSpPr>
        <p:spPr>
          <a:xfrm>
            <a:off x="839788" y="0"/>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7" name="Google Shape;267;p54"/>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8" name="Google Shape;268;p54"/>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9" name="Google Shape;269;p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0" name="Google Shape;270;p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54"/>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54"/>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54"/>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274" name="Google Shape;274;p54"/>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Obsah s titulkem">
  <p:cSld name="2_Obsah s titulkem">
    <p:spTree>
      <p:nvGrpSpPr>
        <p:cNvPr id="275" name="Shape 275"/>
        <p:cNvGrpSpPr/>
        <p:nvPr/>
      </p:nvGrpSpPr>
      <p:grpSpPr>
        <a:xfrm>
          <a:off x="0" y="0"/>
          <a:ext cx="0" cy="0"/>
          <a:chOff x="0" y="0"/>
          <a:chExt cx="0" cy="0"/>
        </a:xfrm>
      </p:grpSpPr>
      <p:sp>
        <p:nvSpPr>
          <p:cNvPr id="276" name="Google Shape;276;p55"/>
          <p:cNvSpPr txBox="1"/>
          <p:nvPr>
            <p:ph idx="1" type="body"/>
          </p:nvPr>
        </p:nvSpPr>
        <p:spPr>
          <a:xfrm>
            <a:off x="4019109" y="366500"/>
            <a:ext cx="7400258" cy="5406979"/>
          </a:xfrm>
          <a:prstGeom prst="rect">
            <a:avLst/>
          </a:prstGeom>
          <a:noFill/>
          <a:ln>
            <a:noFill/>
          </a:ln>
        </p:spPr>
        <p:txBody>
          <a:bodyPr anchorCtr="0" anchor="b"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7" name="Google Shape;277;p55"/>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p55"/>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 name="Google Shape;279;p55"/>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280" name="Google Shape;280;p55"/>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
        <p:nvSpPr>
          <p:cNvPr id="281" name="Google Shape;281;p55"/>
          <p:cNvSpPr txBox="1"/>
          <p:nvPr>
            <p:ph type="ctrTitle"/>
          </p:nvPr>
        </p:nvSpPr>
        <p:spPr>
          <a:xfrm>
            <a:off x="720000" y="1081832"/>
            <a:ext cx="3059603" cy="381243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sz="4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Obsah s titulkem">
  <p:cSld name="3_Obsah s titulkem">
    <p:spTree>
      <p:nvGrpSpPr>
        <p:cNvPr id="282" name="Shape 282"/>
        <p:cNvGrpSpPr/>
        <p:nvPr/>
      </p:nvGrpSpPr>
      <p:grpSpPr>
        <a:xfrm>
          <a:off x="0" y="0"/>
          <a:ext cx="0" cy="0"/>
          <a:chOff x="0" y="0"/>
          <a:chExt cx="0" cy="0"/>
        </a:xfrm>
      </p:grpSpPr>
      <p:sp>
        <p:nvSpPr>
          <p:cNvPr id="283" name="Google Shape;283;p56"/>
          <p:cNvSpPr txBox="1"/>
          <p:nvPr>
            <p:ph idx="1" type="body"/>
          </p:nvPr>
        </p:nvSpPr>
        <p:spPr>
          <a:xfrm>
            <a:off x="4019109" y="366500"/>
            <a:ext cx="7400258" cy="5406979"/>
          </a:xfrm>
          <a:prstGeom prst="rect">
            <a:avLst/>
          </a:prstGeom>
          <a:noFill/>
          <a:ln>
            <a:noFill/>
          </a:ln>
        </p:spPr>
        <p:txBody>
          <a:bodyPr anchorCtr="0" anchor="b"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84" name="Google Shape;284;p56"/>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56"/>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6" name="Google Shape;286;p56"/>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287" name="Google Shape;287;p56"/>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
        <p:nvSpPr>
          <p:cNvPr id="288" name="Google Shape;288;p56"/>
          <p:cNvSpPr txBox="1"/>
          <p:nvPr>
            <p:ph idx="2" type="subTitle"/>
          </p:nvPr>
        </p:nvSpPr>
        <p:spPr>
          <a:xfrm>
            <a:off x="741266" y="4898765"/>
            <a:ext cx="3059603" cy="860425"/>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chemeClr val="dk1"/>
              </a:buClr>
              <a:buSzPts val="2800"/>
              <a:buNone/>
              <a:defRPr sz="28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9" name="Google Shape;289;p56"/>
          <p:cNvSpPr txBox="1"/>
          <p:nvPr>
            <p:ph type="ctrTitle"/>
          </p:nvPr>
        </p:nvSpPr>
        <p:spPr>
          <a:xfrm>
            <a:off x="720000" y="1081832"/>
            <a:ext cx="3059603" cy="381243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sz="4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Obsah s titulkem">
  <p:cSld name="4_Obsah s titulkem">
    <p:spTree>
      <p:nvGrpSpPr>
        <p:cNvPr id="290" name="Shape 290"/>
        <p:cNvGrpSpPr/>
        <p:nvPr/>
      </p:nvGrpSpPr>
      <p:grpSpPr>
        <a:xfrm>
          <a:off x="0" y="0"/>
          <a:ext cx="0" cy="0"/>
          <a:chOff x="0" y="0"/>
          <a:chExt cx="0" cy="0"/>
        </a:xfrm>
      </p:grpSpPr>
      <p:sp>
        <p:nvSpPr>
          <p:cNvPr id="291" name="Google Shape;291;p57"/>
          <p:cNvSpPr txBox="1"/>
          <p:nvPr>
            <p:ph idx="1" type="body"/>
          </p:nvPr>
        </p:nvSpPr>
        <p:spPr>
          <a:xfrm>
            <a:off x="4019109" y="366500"/>
            <a:ext cx="7400258" cy="5406979"/>
          </a:xfrm>
          <a:prstGeom prst="rect">
            <a:avLst/>
          </a:prstGeom>
          <a:noFill/>
          <a:ln>
            <a:noFill/>
          </a:ln>
        </p:spPr>
        <p:txBody>
          <a:bodyPr anchorCtr="0" anchor="ctr"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92" name="Google Shape;292;p57"/>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3" name="Google Shape;293;p57"/>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4" name="Google Shape;294;p57"/>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295" name="Google Shape;295;p57"/>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
        <p:nvSpPr>
          <p:cNvPr id="296" name="Google Shape;296;p57"/>
          <p:cNvSpPr txBox="1"/>
          <p:nvPr>
            <p:ph idx="2" type="subTitle"/>
          </p:nvPr>
        </p:nvSpPr>
        <p:spPr>
          <a:xfrm>
            <a:off x="741266" y="4519612"/>
            <a:ext cx="3038337" cy="860425"/>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chemeClr val="dk1"/>
              </a:buClr>
              <a:buSzPts val="2800"/>
              <a:buNone/>
              <a:defRPr sz="28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97" name="Google Shape;297;p57"/>
          <p:cNvSpPr txBox="1"/>
          <p:nvPr>
            <p:ph type="ctrTitle"/>
          </p:nvPr>
        </p:nvSpPr>
        <p:spPr>
          <a:xfrm>
            <a:off x="720000" y="373667"/>
            <a:ext cx="3059603" cy="414594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sz="4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Obsah s titulkem">
  <p:cSld name="5_Obsah s titulkem">
    <p:spTree>
      <p:nvGrpSpPr>
        <p:cNvPr id="298" name="Shape 298"/>
        <p:cNvGrpSpPr/>
        <p:nvPr/>
      </p:nvGrpSpPr>
      <p:grpSpPr>
        <a:xfrm>
          <a:off x="0" y="0"/>
          <a:ext cx="0" cy="0"/>
          <a:chOff x="0" y="0"/>
          <a:chExt cx="0" cy="0"/>
        </a:xfrm>
      </p:grpSpPr>
      <p:sp>
        <p:nvSpPr>
          <p:cNvPr id="299" name="Google Shape;299;p58"/>
          <p:cNvSpPr txBox="1"/>
          <p:nvPr>
            <p:ph idx="1" type="body"/>
          </p:nvPr>
        </p:nvSpPr>
        <p:spPr>
          <a:xfrm>
            <a:off x="4019109" y="366500"/>
            <a:ext cx="7400258" cy="5406979"/>
          </a:xfrm>
          <a:prstGeom prst="rect">
            <a:avLst/>
          </a:prstGeom>
          <a:noFill/>
          <a:ln>
            <a:noFill/>
          </a:ln>
        </p:spPr>
        <p:txBody>
          <a:bodyPr anchorCtr="0" anchor="ctr"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00" name="Google Shape;300;p58"/>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 name="Google Shape;301;p58"/>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2" name="Google Shape;302;p58"/>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303" name="Google Shape;303;p58"/>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
        <p:nvSpPr>
          <p:cNvPr id="304" name="Google Shape;304;p58"/>
          <p:cNvSpPr txBox="1"/>
          <p:nvPr>
            <p:ph type="ctrTitle"/>
          </p:nvPr>
        </p:nvSpPr>
        <p:spPr>
          <a:xfrm>
            <a:off x="720000" y="373667"/>
            <a:ext cx="3059603" cy="414594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sz="4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enom nadpis" type="titleOnly">
  <p:cSld name="TITLE_ONLY">
    <p:spTree>
      <p:nvGrpSpPr>
        <p:cNvPr id="305" name="Shape 305"/>
        <p:cNvGrpSpPr/>
        <p:nvPr/>
      </p:nvGrpSpPr>
      <p:grpSpPr>
        <a:xfrm>
          <a:off x="0" y="0"/>
          <a:ext cx="0" cy="0"/>
          <a:chOff x="0" y="0"/>
          <a:chExt cx="0" cy="0"/>
        </a:xfrm>
      </p:grpSpPr>
      <p:sp>
        <p:nvSpPr>
          <p:cNvPr id="306" name="Google Shape;306;p59"/>
          <p:cNvSpPr txBox="1"/>
          <p:nvPr>
            <p:ph type="title"/>
          </p:nvPr>
        </p:nvSpPr>
        <p:spPr>
          <a:xfrm>
            <a:off x="720000" y="0"/>
            <a:ext cx="10515600" cy="12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7" name="Google Shape;307;p59"/>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8" name="Google Shape;308;p59"/>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 name="Google Shape;309;p59"/>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310" name="Google Shape;310;p59"/>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Jenom nadpis" showMasterSp="0">
  <p:cSld name="1_Jenom nadpis">
    <p:spTree>
      <p:nvGrpSpPr>
        <p:cNvPr id="311" name="Shape 311"/>
        <p:cNvGrpSpPr/>
        <p:nvPr/>
      </p:nvGrpSpPr>
      <p:grpSpPr>
        <a:xfrm>
          <a:off x="0" y="0"/>
          <a:ext cx="0" cy="0"/>
          <a:chOff x="0" y="0"/>
          <a:chExt cx="0" cy="0"/>
        </a:xfrm>
      </p:grpSpPr>
      <p:sp>
        <p:nvSpPr>
          <p:cNvPr id="312" name="Google Shape;312;p60"/>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3" name="Google Shape;313;p60"/>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4" name="Google Shape;314;p60"/>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sp>
        <p:nvSpPr>
          <p:cNvPr id="315" name="Google Shape;315;p60"/>
          <p:cNvSpPr txBox="1"/>
          <p:nvPr>
            <p:ph type="title"/>
          </p:nvPr>
        </p:nvSpPr>
        <p:spPr>
          <a:xfrm>
            <a:off x="720000" y="0"/>
            <a:ext cx="10515600" cy="12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316" name="Google Shape;316;p60"/>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ázdný" type="blank">
  <p:cSld name="BLANK">
    <p:spTree>
      <p:nvGrpSpPr>
        <p:cNvPr id="317" name="Shape 317"/>
        <p:cNvGrpSpPr/>
        <p:nvPr/>
      </p:nvGrpSpPr>
      <p:grpSpPr>
        <a:xfrm>
          <a:off x="0" y="0"/>
          <a:ext cx="0" cy="0"/>
          <a:chOff x="0" y="0"/>
          <a:chExt cx="0" cy="0"/>
        </a:xfrm>
      </p:grpSpPr>
      <p:sp>
        <p:nvSpPr>
          <p:cNvPr id="318" name="Google Shape;318;p61"/>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9" name="Google Shape;319;p61"/>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0" name="Google Shape;320;p61"/>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321" name="Google Shape;321;p61"/>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lastní rozložení" showMasterSp="0">
  <p:cSld name="Vlastní rozložení">
    <p:spTree>
      <p:nvGrpSpPr>
        <p:cNvPr id="322" name="Shape 322"/>
        <p:cNvGrpSpPr/>
        <p:nvPr/>
      </p:nvGrpSpPr>
      <p:grpSpPr>
        <a:xfrm>
          <a:off x="0" y="0"/>
          <a:ext cx="0" cy="0"/>
          <a:chOff x="0" y="0"/>
          <a:chExt cx="0" cy="0"/>
        </a:xfrm>
      </p:grpSpPr>
      <p:sp>
        <p:nvSpPr>
          <p:cNvPr id="323" name="Google Shape;323;p62"/>
          <p:cNvSpPr txBox="1"/>
          <p:nvPr>
            <p:ph type="title"/>
          </p:nvPr>
        </p:nvSpPr>
        <p:spPr>
          <a:xfrm>
            <a:off x="935989" y="53100"/>
            <a:ext cx="10502900"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800"/>
              <a:buFont typeface="Arial"/>
              <a:buNone/>
              <a:defRPr sz="48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4" name="Google Shape;324;p62"/>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cs-CZ"/>
              <a:t>‹#›</a:t>
            </a:fld>
            <a:endParaRPr/>
          </a:p>
        </p:txBody>
      </p:sp>
      <p:pic>
        <p:nvPicPr>
          <p:cNvPr id="325" name="Google Shape;325;p62"/>
          <p:cNvPicPr preferRelativeResize="0"/>
          <p:nvPr/>
        </p:nvPicPr>
        <p:blipFill rotWithShape="1">
          <a:blip r:embed="rId2">
            <a:alphaModFix/>
          </a:blip>
          <a:srcRect b="0" l="0" r="0" t="0"/>
          <a:stretch/>
        </p:blipFill>
        <p:spPr>
          <a:xfrm>
            <a:off x="11427782" y="366500"/>
            <a:ext cx="501161" cy="51620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Nadpis a obsah">
  <p:cSld name="1_Nadpis a obsah">
    <p:spTree>
      <p:nvGrpSpPr>
        <p:cNvPr id="326" name="Shape 326"/>
        <p:cNvGrpSpPr/>
        <p:nvPr/>
      </p:nvGrpSpPr>
      <p:grpSpPr>
        <a:xfrm>
          <a:off x="0" y="0"/>
          <a:ext cx="0" cy="0"/>
          <a:chOff x="0" y="0"/>
          <a:chExt cx="0" cy="0"/>
        </a:xfrm>
      </p:grpSpPr>
      <p:pic>
        <p:nvPicPr>
          <p:cNvPr id="327" name="Google Shape;327;p63"/>
          <p:cNvPicPr preferRelativeResize="0"/>
          <p:nvPr/>
        </p:nvPicPr>
        <p:blipFill rotWithShape="1">
          <a:blip r:embed="rId2">
            <a:alphaModFix/>
          </a:blip>
          <a:srcRect b="0" l="0" r="0" t="0"/>
          <a:stretch/>
        </p:blipFill>
        <p:spPr>
          <a:xfrm>
            <a:off x="8919556" y="58191"/>
            <a:ext cx="3170051" cy="1484483"/>
          </a:xfrm>
          <a:prstGeom prst="rect">
            <a:avLst/>
          </a:prstGeom>
          <a:noFill/>
          <a:ln>
            <a:noFill/>
          </a:ln>
        </p:spPr>
      </p:pic>
      <p:sp>
        <p:nvSpPr>
          <p:cNvPr id="328" name="Google Shape;328;p63"/>
          <p:cNvSpPr txBox="1"/>
          <p:nvPr>
            <p:ph type="title"/>
          </p:nvPr>
        </p:nvSpPr>
        <p:spPr>
          <a:xfrm>
            <a:off x="580246" y="365125"/>
            <a:ext cx="11053471"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9" name="Google Shape;329;p63"/>
          <p:cNvSpPr txBox="1"/>
          <p:nvPr>
            <p:ph idx="1" type="body"/>
          </p:nvPr>
        </p:nvSpPr>
        <p:spPr>
          <a:xfrm>
            <a:off x="580248" y="1823912"/>
            <a:ext cx="11053470" cy="60255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sz="3000">
                <a:latin typeface="Arial"/>
                <a:ea typeface="Arial"/>
                <a:cs typeface="Arial"/>
                <a:sym typeface="Arial"/>
              </a:defRPr>
            </a:lvl1pPr>
            <a:lvl2pPr indent="-228600" lvl="1" marL="914400" algn="l">
              <a:lnSpc>
                <a:spcPct val="90000"/>
              </a:lnSpc>
              <a:spcBef>
                <a:spcPts val="1200"/>
              </a:spcBef>
              <a:spcAft>
                <a:spcPts val="0"/>
              </a:spcAft>
              <a:buClr>
                <a:schemeClr val="dk1"/>
              </a:buClr>
              <a:buSzPts val="2200"/>
              <a:buNone/>
              <a:defRPr sz="2200">
                <a:latin typeface="Arial"/>
                <a:ea typeface="Arial"/>
                <a:cs typeface="Arial"/>
                <a:sym typeface="Arial"/>
              </a:defRPr>
            </a:lvl2pPr>
            <a:lvl3pPr indent="-406400" lvl="2" marL="1371600" algn="l">
              <a:lnSpc>
                <a:spcPct val="90000"/>
              </a:lnSpc>
              <a:spcBef>
                <a:spcPts val="500"/>
              </a:spcBef>
              <a:spcAft>
                <a:spcPts val="0"/>
              </a:spcAft>
              <a:buClr>
                <a:schemeClr val="dk1"/>
              </a:buClr>
              <a:buSzPts val="2800"/>
              <a:buChar char="•"/>
              <a:defRPr>
                <a:latin typeface="Arial"/>
                <a:ea typeface="Arial"/>
                <a:cs typeface="Arial"/>
                <a:sym typeface="Arial"/>
              </a:defRPr>
            </a:lvl3pPr>
            <a:lvl4pPr indent="-406400" lvl="3" marL="1828800" algn="l">
              <a:lnSpc>
                <a:spcPct val="90000"/>
              </a:lnSpc>
              <a:spcBef>
                <a:spcPts val="500"/>
              </a:spcBef>
              <a:spcAft>
                <a:spcPts val="0"/>
              </a:spcAft>
              <a:buClr>
                <a:schemeClr val="dk1"/>
              </a:buClr>
              <a:buSzPts val="2800"/>
              <a:buChar char="•"/>
              <a:defRPr>
                <a:latin typeface="Arial"/>
                <a:ea typeface="Arial"/>
                <a:cs typeface="Arial"/>
                <a:sym typeface="Arial"/>
              </a:defRPr>
            </a:lvl4pPr>
            <a:lvl5pPr indent="-406400" lvl="4" marL="2286000" algn="l">
              <a:lnSpc>
                <a:spcPct val="90000"/>
              </a:lnSpc>
              <a:spcBef>
                <a:spcPts val="500"/>
              </a:spcBef>
              <a:spcAft>
                <a:spcPts val="0"/>
              </a:spcAft>
              <a:buClr>
                <a:schemeClr val="dk1"/>
              </a:buClr>
              <a:buSzPts val="2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0" name="Google Shape;330;p63"/>
          <p:cNvSpPr txBox="1"/>
          <p:nvPr>
            <p:ph idx="12" type="sldNum"/>
          </p:nvPr>
        </p:nvSpPr>
        <p:spPr>
          <a:xfrm>
            <a:off x="47244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buNone/>
              <a:defRPr sz="1200">
                <a:solidFill>
                  <a:schemeClr val="dk1"/>
                </a:solidFill>
                <a:latin typeface="Arial"/>
                <a:ea typeface="Arial"/>
                <a:cs typeface="Arial"/>
                <a:sym typeface="Arial"/>
              </a:defRPr>
            </a:lvl1pPr>
            <a:lvl2pPr indent="0" lvl="1" marL="0" marR="0" algn="ctr">
              <a:spcBef>
                <a:spcPts val="0"/>
              </a:spcBef>
              <a:buNone/>
              <a:defRPr sz="1200">
                <a:solidFill>
                  <a:schemeClr val="dk1"/>
                </a:solidFill>
                <a:latin typeface="Arial"/>
                <a:ea typeface="Arial"/>
                <a:cs typeface="Arial"/>
                <a:sym typeface="Arial"/>
              </a:defRPr>
            </a:lvl2pPr>
            <a:lvl3pPr indent="0" lvl="2" marL="0" marR="0" algn="ctr">
              <a:spcBef>
                <a:spcPts val="0"/>
              </a:spcBef>
              <a:buNone/>
              <a:defRPr sz="1200">
                <a:solidFill>
                  <a:schemeClr val="dk1"/>
                </a:solidFill>
                <a:latin typeface="Arial"/>
                <a:ea typeface="Arial"/>
                <a:cs typeface="Arial"/>
                <a:sym typeface="Arial"/>
              </a:defRPr>
            </a:lvl3pPr>
            <a:lvl4pPr indent="0" lvl="3" marL="0" marR="0" algn="ctr">
              <a:spcBef>
                <a:spcPts val="0"/>
              </a:spcBef>
              <a:buNone/>
              <a:defRPr sz="1200">
                <a:solidFill>
                  <a:schemeClr val="dk1"/>
                </a:solidFill>
                <a:latin typeface="Arial"/>
                <a:ea typeface="Arial"/>
                <a:cs typeface="Arial"/>
                <a:sym typeface="Arial"/>
              </a:defRPr>
            </a:lvl4pPr>
            <a:lvl5pPr indent="0" lvl="4" marL="0" marR="0" algn="ctr">
              <a:spcBef>
                <a:spcPts val="0"/>
              </a:spcBef>
              <a:buNone/>
              <a:defRPr sz="1200">
                <a:solidFill>
                  <a:schemeClr val="dk1"/>
                </a:solidFill>
                <a:latin typeface="Arial"/>
                <a:ea typeface="Arial"/>
                <a:cs typeface="Arial"/>
                <a:sym typeface="Arial"/>
              </a:defRPr>
            </a:lvl5pPr>
            <a:lvl6pPr indent="0" lvl="5" marL="0" marR="0" algn="ctr">
              <a:spcBef>
                <a:spcPts val="0"/>
              </a:spcBef>
              <a:buNone/>
              <a:defRPr sz="1200">
                <a:solidFill>
                  <a:schemeClr val="dk1"/>
                </a:solidFill>
                <a:latin typeface="Arial"/>
                <a:ea typeface="Arial"/>
                <a:cs typeface="Arial"/>
                <a:sym typeface="Arial"/>
              </a:defRPr>
            </a:lvl6pPr>
            <a:lvl7pPr indent="0" lvl="6" marL="0" marR="0" algn="ctr">
              <a:spcBef>
                <a:spcPts val="0"/>
              </a:spcBef>
              <a:buNone/>
              <a:defRPr sz="1200">
                <a:solidFill>
                  <a:schemeClr val="dk1"/>
                </a:solidFill>
                <a:latin typeface="Arial"/>
                <a:ea typeface="Arial"/>
                <a:cs typeface="Arial"/>
                <a:sym typeface="Arial"/>
              </a:defRPr>
            </a:lvl7pPr>
            <a:lvl8pPr indent="0" lvl="7" marL="0" marR="0" algn="ctr">
              <a:spcBef>
                <a:spcPts val="0"/>
              </a:spcBef>
              <a:buNone/>
              <a:defRPr sz="1200">
                <a:solidFill>
                  <a:schemeClr val="dk1"/>
                </a:solidFill>
                <a:latin typeface="Arial"/>
                <a:ea typeface="Arial"/>
                <a:cs typeface="Arial"/>
                <a:sym typeface="Arial"/>
              </a:defRPr>
            </a:lvl8pPr>
            <a:lvl9pPr indent="0" lvl="8" marL="0" marR="0" algn="ctr">
              <a:spcBef>
                <a:spcPts val="0"/>
              </a:spcBef>
              <a:buNone/>
              <a:defRPr sz="1200">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cs-CZ"/>
              <a:t>‹#›</a:t>
            </a:fld>
            <a:endParaRPr/>
          </a:p>
        </p:txBody>
      </p:sp>
      <p:pic>
        <p:nvPicPr>
          <p:cNvPr id="331" name="Google Shape;331;p63"/>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332" name="Google Shape;332;p63"/>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pic>
        <p:nvPicPr>
          <p:cNvPr id="333" name="Google Shape;333;p63"/>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334" name="Google Shape;334;p63"/>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pic>
        <p:nvPicPr>
          <p:cNvPr id="335" name="Google Shape;335;p63"/>
          <p:cNvPicPr preferRelativeResize="0"/>
          <p:nvPr/>
        </p:nvPicPr>
        <p:blipFill rotWithShape="1">
          <a:blip r:embed="rId3">
            <a:alphaModFix/>
          </a:blip>
          <a:srcRect b="0" l="0" r="0" t="0"/>
          <a:stretch/>
        </p:blipFill>
        <p:spPr>
          <a:xfrm>
            <a:off x="11047445" y="6118917"/>
            <a:ext cx="586273" cy="602558"/>
          </a:xfrm>
          <a:prstGeom prst="rect">
            <a:avLst/>
          </a:prstGeom>
          <a:noFill/>
          <a:ln>
            <a:noFill/>
          </a:ln>
        </p:spPr>
      </p:pic>
      <p:pic>
        <p:nvPicPr>
          <p:cNvPr id="336" name="Google Shape;336;p63"/>
          <p:cNvPicPr preferRelativeResize="0"/>
          <p:nvPr/>
        </p:nvPicPr>
        <p:blipFill rotWithShape="1">
          <a:blip r:embed="rId4">
            <a:alphaModFix/>
          </a:blip>
          <a:srcRect b="0" l="0" r="0" t="0"/>
          <a:stretch/>
        </p:blipFill>
        <p:spPr>
          <a:xfrm>
            <a:off x="580247" y="6241972"/>
            <a:ext cx="1688452" cy="414494"/>
          </a:xfrm>
          <a:prstGeom prst="rect">
            <a:avLst/>
          </a:prstGeom>
          <a:noFill/>
          <a:ln>
            <a:noFill/>
          </a:ln>
        </p:spPr>
      </p:pic>
      <p:sp>
        <p:nvSpPr>
          <p:cNvPr id="337" name="Google Shape;337;p63"/>
          <p:cNvSpPr txBox="1"/>
          <p:nvPr>
            <p:ph idx="2" type="body"/>
          </p:nvPr>
        </p:nvSpPr>
        <p:spPr>
          <a:xfrm>
            <a:off x="569265" y="2559694"/>
            <a:ext cx="11053470" cy="33803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200"/>
              <a:buNone/>
              <a:defRPr sz="2200">
                <a:latin typeface="Arial"/>
                <a:ea typeface="Arial"/>
                <a:cs typeface="Arial"/>
                <a:sym typeface="Arial"/>
              </a:defRPr>
            </a:lvl1pPr>
            <a:lvl2pPr indent="-228600" lvl="1" marL="914400" algn="l">
              <a:lnSpc>
                <a:spcPct val="90000"/>
              </a:lnSpc>
              <a:spcBef>
                <a:spcPts val="1200"/>
              </a:spcBef>
              <a:spcAft>
                <a:spcPts val="0"/>
              </a:spcAft>
              <a:buClr>
                <a:schemeClr val="dk1"/>
              </a:buClr>
              <a:buSzPts val="2200"/>
              <a:buNone/>
              <a:defRPr sz="2200">
                <a:latin typeface="Arial"/>
                <a:ea typeface="Arial"/>
                <a:cs typeface="Arial"/>
                <a:sym typeface="Arial"/>
              </a:defRPr>
            </a:lvl2pPr>
            <a:lvl3pPr indent="-406400" lvl="2" marL="1371600" algn="l">
              <a:lnSpc>
                <a:spcPct val="90000"/>
              </a:lnSpc>
              <a:spcBef>
                <a:spcPts val="500"/>
              </a:spcBef>
              <a:spcAft>
                <a:spcPts val="0"/>
              </a:spcAft>
              <a:buClr>
                <a:schemeClr val="dk1"/>
              </a:buClr>
              <a:buSzPts val="2800"/>
              <a:buChar char="•"/>
              <a:defRPr>
                <a:latin typeface="Arial"/>
                <a:ea typeface="Arial"/>
                <a:cs typeface="Arial"/>
                <a:sym typeface="Arial"/>
              </a:defRPr>
            </a:lvl3pPr>
            <a:lvl4pPr indent="-406400" lvl="3" marL="1828800" algn="l">
              <a:lnSpc>
                <a:spcPct val="90000"/>
              </a:lnSpc>
              <a:spcBef>
                <a:spcPts val="500"/>
              </a:spcBef>
              <a:spcAft>
                <a:spcPts val="0"/>
              </a:spcAft>
              <a:buClr>
                <a:schemeClr val="dk1"/>
              </a:buClr>
              <a:buSzPts val="2800"/>
              <a:buChar char="•"/>
              <a:defRPr>
                <a:latin typeface="Arial"/>
                <a:ea typeface="Arial"/>
                <a:cs typeface="Arial"/>
                <a:sym typeface="Arial"/>
              </a:defRPr>
            </a:lvl4pPr>
            <a:lvl5pPr indent="-406400" lvl="4" marL="2286000" algn="l">
              <a:lnSpc>
                <a:spcPct val="90000"/>
              </a:lnSpc>
              <a:spcBef>
                <a:spcPts val="500"/>
              </a:spcBef>
              <a:spcAft>
                <a:spcPts val="0"/>
              </a:spcAft>
              <a:buClr>
                <a:schemeClr val="dk1"/>
              </a:buClr>
              <a:buSzPts val="2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7.xml"/><Relationship Id="rId10" Type="http://schemas.openxmlformats.org/officeDocument/2006/relationships/slideLayout" Target="../slideLayouts/slideLayout16.xml"/><Relationship Id="rId13" Type="http://schemas.openxmlformats.org/officeDocument/2006/relationships/slideLayout" Target="../slideLayouts/slideLayout19.xml"/><Relationship Id="rId12" Type="http://schemas.openxmlformats.org/officeDocument/2006/relationships/slideLayout" Target="../slideLayouts/slideLayout18.xml"/><Relationship Id="rId1" Type="http://schemas.openxmlformats.org/officeDocument/2006/relationships/slideLayout" Target="../slideLayouts/slideLayout7.xml"/><Relationship Id="rId2" Type="http://schemas.openxmlformats.org/officeDocument/2006/relationships/slideLayout" Target="../slideLayouts/slideLayout8.xml"/><Relationship Id="rId3" Type="http://schemas.openxmlformats.org/officeDocument/2006/relationships/slideLayout" Target="../slideLayouts/slideLayout9.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5" Type="http://schemas.openxmlformats.org/officeDocument/2006/relationships/theme" Target="../theme/theme1.xml"/><Relationship Id="rId14" Type="http://schemas.openxmlformats.org/officeDocument/2006/relationships/slideLayout" Target="../slideLayouts/slideLayout20.xml"/><Relationship Id="rId5" Type="http://schemas.openxmlformats.org/officeDocument/2006/relationships/slideLayout" Target="../slideLayouts/slideLayout11.xml"/><Relationship Id="rId6" Type="http://schemas.openxmlformats.org/officeDocument/2006/relationships/slideLayout" Target="../slideLayouts/slideLayout12.xml"/><Relationship Id="rId7" Type="http://schemas.openxmlformats.org/officeDocument/2006/relationships/slideLayout" Target="../slideLayouts/slideLayout13.xml"/><Relationship Id="rId8"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1.xml"/><Relationship Id="rId10" Type="http://schemas.openxmlformats.org/officeDocument/2006/relationships/slideLayout" Target="../slideLayouts/slideLayout30.xml"/><Relationship Id="rId13" Type="http://schemas.openxmlformats.org/officeDocument/2006/relationships/slideLayout" Target="../slideLayouts/slideLayout33.xml"/><Relationship Id="rId12" Type="http://schemas.openxmlformats.org/officeDocument/2006/relationships/slideLayout" Target="../slideLayouts/slideLayout32.xml"/><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5" Type="http://schemas.openxmlformats.org/officeDocument/2006/relationships/slideLayout" Target="../slideLayouts/slideLayout35.xml"/><Relationship Id="rId14" Type="http://schemas.openxmlformats.org/officeDocument/2006/relationships/slideLayout" Target="../slideLayouts/slideLayout34.xml"/><Relationship Id="rId17" Type="http://schemas.openxmlformats.org/officeDocument/2006/relationships/slideLayout" Target="../slideLayouts/slideLayout37.xml"/><Relationship Id="rId16" Type="http://schemas.openxmlformats.org/officeDocument/2006/relationships/slideLayout" Target="../slideLayouts/slideLayout36.xml"/><Relationship Id="rId5" Type="http://schemas.openxmlformats.org/officeDocument/2006/relationships/slideLayout" Target="../slideLayouts/slideLayout25.xml"/><Relationship Id="rId6" Type="http://schemas.openxmlformats.org/officeDocument/2006/relationships/slideLayout" Target="../slideLayouts/slideLayout26.xml"/><Relationship Id="rId18" Type="http://schemas.openxmlformats.org/officeDocument/2006/relationships/theme" Target="../theme/theme2.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s-CZ"/>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1" name="Google Shape;81;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2" name="Google Shape;82;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3" name="Google Shape;83;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4" name="Google Shape;8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s-CZ"/>
              <a:t>‹#›</a:t>
            </a:fld>
            <a:endParaRPr/>
          </a:p>
        </p:txBody>
      </p:sp>
    </p:spTree>
  </p:cSld>
  <p:clrMap accent1="accent1" accent2="accent2" accent3="accent3" accent4="accent4" accent5="accent5" accent6="accent6" bg1="lt1" bg2="dk2" tx1="dk1" tx2="lt2" folHlink="folHlink" hlink="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p30"/>
          <p:cNvSpPr txBox="1"/>
          <p:nvPr>
            <p:ph type="title"/>
          </p:nvPr>
        </p:nvSpPr>
        <p:spPr>
          <a:xfrm>
            <a:off x="720000" y="0"/>
            <a:ext cx="10699367" cy="12492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8" name="Google Shape;208;p30"/>
          <p:cNvSpPr txBox="1"/>
          <p:nvPr>
            <p:ph idx="1" type="body"/>
          </p:nvPr>
        </p:nvSpPr>
        <p:spPr>
          <a:xfrm>
            <a:off x="720000" y="1825625"/>
            <a:ext cx="10699367"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406400" lvl="2" marL="13716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3pPr>
            <a:lvl4pPr indent="-406400" lvl="3" marL="18288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4pPr>
            <a:lvl5pPr indent="-406400" lvl="4" marL="22860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9" name="Google Shape;209;p30"/>
          <p:cNvSpPr txBox="1"/>
          <p:nvPr>
            <p:ph idx="10" type="dt"/>
          </p:nvPr>
        </p:nvSpPr>
        <p:spPr>
          <a:xfrm>
            <a:off x="7969717" y="6356351"/>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0" name="Google Shape;210;p30"/>
          <p:cNvSpPr txBox="1"/>
          <p:nvPr>
            <p:ph idx="11" type="ftr"/>
          </p:nvPr>
        </p:nvSpPr>
        <p:spPr>
          <a:xfrm>
            <a:off x="3779603" y="6356351"/>
            <a:ext cx="411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1" name="Google Shape;211;p30"/>
          <p:cNvSpPr txBox="1"/>
          <p:nvPr>
            <p:ph idx="12" type="sldNum"/>
          </p:nvPr>
        </p:nvSpPr>
        <p:spPr>
          <a:xfrm>
            <a:off x="10788231" y="6356351"/>
            <a:ext cx="631136"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CZ"/>
              <a:t>‹#›</a:t>
            </a:fld>
            <a:endParaRPr/>
          </a:p>
        </p:txBody>
      </p:sp>
      <p:sp>
        <p:nvSpPr>
          <p:cNvPr id="212" name="Google Shape;212;p30"/>
          <p:cNvSpPr/>
          <p:nvPr/>
        </p:nvSpPr>
        <p:spPr>
          <a:xfrm>
            <a:off x="1" y="-4"/>
            <a:ext cx="67377" cy="6858004"/>
          </a:xfrm>
          <a:prstGeom prst="rect">
            <a:avLst/>
          </a:prstGeom>
          <a:solidFill>
            <a:schemeClr val="accent4"/>
          </a:solidFill>
          <a:ln>
            <a:noFill/>
          </a:ln>
          <a:effectLst>
            <a:outerShdw blurRad="152400" rotWithShape="0" algn="l" dist="25400">
              <a:srgbClr val="000000">
                <a:alpha val="980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5000" u="none" cap="none" strike="noStrike">
              <a:solidFill>
                <a:schemeClr val="lt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9.jpg"/><Relationship Id="rId4" Type="http://schemas.openxmlformats.org/officeDocument/2006/relationships/image" Target="../media/image60.jpg"/><Relationship Id="rId5" Type="http://schemas.openxmlformats.org/officeDocument/2006/relationships/image" Target="../media/image45.png"/></Relationships>
</file>

<file path=ppt/slides/_rels/slide4.xml.rels><?xml version="1.0" encoding="UTF-8" standalone="yes"?><Relationships xmlns="http://schemas.openxmlformats.org/package/2006/relationships"><Relationship Id="rId11" Type="http://schemas.openxmlformats.org/officeDocument/2006/relationships/image" Target="../media/image22.png"/><Relationship Id="rId10" Type="http://schemas.openxmlformats.org/officeDocument/2006/relationships/image" Target="../media/image34.png"/><Relationship Id="rId12" Type="http://schemas.openxmlformats.org/officeDocument/2006/relationships/image" Target="../media/image24.png"/><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8.png"/><Relationship Id="rId4" Type="http://schemas.openxmlformats.org/officeDocument/2006/relationships/image" Target="../media/image25.png"/><Relationship Id="rId9" Type="http://schemas.openxmlformats.org/officeDocument/2006/relationships/image" Target="../media/image26.png"/><Relationship Id="rId5" Type="http://schemas.openxmlformats.org/officeDocument/2006/relationships/image" Target="../media/image21.png"/><Relationship Id="rId6" Type="http://schemas.openxmlformats.org/officeDocument/2006/relationships/image" Target="../media/image23.png"/><Relationship Id="rId7" Type="http://schemas.openxmlformats.org/officeDocument/2006/relationships/image" Target="../media/image75.png"/><Relationship Id="rId8" Type="http://schemas.openxmlformats.org/officeDocument/2006/relationships/image" Target="../media/image3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0.png"/><Relationship Id="rId4" Type="http://schemas.openxmlformats.org/officeDocument/2006/relationships/image" Target="../media/image43.png"/><Relationship Id="rId5"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4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39.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38.png"/><Relationship Id="rId4" Type="http://schemas.openxmlformats.org/officeDocument/2006/relationships/image" Target="../media/image36.png"/><Relationship Id="rId5" Type="http://schemas.openxmlformats.org/officeDocument/2006/relationships/image" Target="../media/image41.png"/><Relationship Id="rId6" Type="http://schemas.openxmlformats.org/officeDocument/2006/relationships/image" Target="../media/image72.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38.png"/><Relationship Id="rId4" Type="http://schemas.openxmlformats.org/officeDocument/2006/relationships/image" Target="../media/image41.png"/><Relationship Id="rId5" Type="http://schemas.openxmlformats.org/officeDocument/2006/relationships/image" Target="../media/image37.png"/><Relationship Id="rId6" Type="http://schemas.openxmlformats.org/officeDocument/2006/relationships/image" Target="../media/image48.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38.png"/><Relationship Id="rId4" Type="http://schemas.openxmlformats.org/officeDocument/2006/relationships/image" Target="../media/image41.png"/><Relationship Id="rId5" Type="http://schemas.openxmlformats.org/officeDocument/2006/relationships/image" Target="../media/image73.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39.pn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5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6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5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4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4.png"/><Relationship Id="rId6" Type="http://schemas.openxmlformats.org/officeDocument/2006/relationships/image" Target="../media/image5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71.png"/><Relationship Id="rId4" Type="http://schemas.openxmlformats.org/officeDocument/2006/relationships/image" Target="../media/image58.png"/><Relationship Id="rId5" Type="http://schemas.openxmlformats.org/officeDocument/2006/relationships/image" Target="../media/image74.jpg"/><Relationship Id="rId6" Type="http://schemas.openxmlformats.org/officeDocument/2006/relationships/image" Target="../media/image68.png"/><Relationship Id="rId7" Type="http://schemas.openxmlformats.org/officeDocument/2006/relationships/image" Target="../media/image5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6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64.png"/><Relationship Id="rId4" Type="http://schemas.openxmlformats.org/officeDocument/2006/relationships/image" Target="../media/image61.png"/><Relationship Id="rId9" Type="http://schemas.openxmlformats.org/officeDocument/2006/relationships/image" Target="../media/image65.png"/><Relationship Id="rId5" Type="http://schemas.openxmlformats.org/officeDocument/2006/relationships/image" Target="../media/image70.png"/><Relationship Id="rId6" Type="http://schemas.openxmlformats.org/officeDocument/2006/relationships/image" Target="../media/image67.png"/><Relationship Id="rId7" Type="http://schemas.openxmlformats.org/officeDocument/2006/relationships/image" Target="../media/image63.png"/><Relationship Id="rId8"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1"/>
          <p:cNvSpPr txBox="1"/>
          <p:nvPr>
            <p:ph type="ctrTitle"/>
          </p:nvPr>
        </p:nvSpPr>
        <p:spPr>
          <a:xfrm>
            <a:off x="1523999" y="1529974"/>
            <a:ext cx="9144000"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595959"/>
              </a:buClr>
              <a:buSzPct val="100000"/>
              <a:buFont typeface="Arial"/>
              <a:buNone/>
            </a:pPr>
            <a:r>
              <a:rPr lang="cs-CZ">
                <a:solidFill>
                  <a:srgbClr val="595959"/>
                </a:solidFill>
              </a:rPr>
              <a:t>Empowering Breakthroughs in Pharma and Biotech</a:t>
            </a:r>
            <a:endParaRPr/>
          </a:p>
        </p:txBody>
      </p:sp>
      <p:sp>
        <p:nvSpPr>
          <p:cNvPr id="344" name="Google Shape;344;p1"/>
          <p:cNvSpPr txBox="1"/>
          <p:nvPr>
            <p:ph idx="1" type="subTitle"/>
          </p:nvPr>
        </p:nvSpPr>
        <p:spPr>
          <a:xfrm>
            <a:off x="1524000" y="4173415"/>
            <a:ext cx="9144000" cy="1450622"/>
          </a:xfrm>
          <a:prstGeom prst="rect">
            <a:avLst/>
          </a:prstGeom>
          <a:noFill/>
          <a:ln>
            <a:noFill/>
          </a:ln>
        </p:spPr>
        <p:txBody>
          <a:bodyPr anchorCtr="0" anchor="t" bIns="45700" lIns="91425" spcFirstLastPara="1" rIns="91425" wrap="square" tIns="45700">
            <a:noAutofit/>
          </a:bodyPr>
          <a:lstStyle/>
          <a:p>
            <a:pPr indent="0" lvl="0" marL="0" rtl="0" algn="ctr">
              <a:lnSpc>
                <a:spcPct val="110000"/>
              </a:lnSpc>
              <a:spcBef>
                <a:spcPts val="0"/>
              </a:spcBef>
              <a:spcAft>
                <a:spcPts val="0"/>
              </a:spcAft>
              <a:buClr>
                <a:srgbClr val="595959"/>
              </a:buClr>
              <a:buSzPts val="2400"/>
              <a:buNone/>
            </a:pPr>
            <a:r>
              <a:rPr lang="cs-CZ" sz="2400">
                <a:solidFill>
                  <a:srgbClr val="595959"/>
                </a:solidFill>
              </a:rPr>
              <a:t>Contract Research --- Digital Health --- Real-World Data</a:t>
            </a:r>
            <a:br>
              <a:rPr lang="cs-CZ" sz="2400">
                <a:solidFill>
                  <a:srgbClr val="595959"/>
                </a:solidFill>
              </a:rPr>
            </a:br>
            <a:r>
              <a:rPr lang="cs-CZ" sz="2400">
                <a:solidFill>
                  <a:srgbClr val="595959"/>
                </a:solidFill>
              </a:rPr>
              <a:t>Clinical Data Management --- Electronic Data Capture </a:t>
            </a:r>
            <a:br>
              <a:rPr lang="cs-CZ" sz="2400">
                <a:solidFill>
                  <a:srgbClr val="595959"/>
                </a:solidFill>
              </a:rPr>
            </a:br>
            <a:r>
              <a:rPr lang="cs-CZ" sz="2400">
                <a:solidFill>
                  <a:srgbClr val="595959"/>
                </a:solidFill>
              </a:rPr>
              <a:t>Data Science --- Virtual Patients</a:t>
            </a:r>
            <a:endParaRPr sz="2400">
              <a:solidFill>
                <a:srgbClr val="59595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2"/>
          <p:cNvSpPr txBox="1"/>
          <p:nvPr>
            <p:ph type="title"/>
          </p:nvPr>
        </p:nvSpPr>
        <p:spPr>
          <a:xfrm>
            <a:off x="944216" y="576470"/>
            <a:ext cx="10409583" cy="66592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95959"/>
              </a:buClr>
              <a:buSzPct val="100000"/>
              <a:buFont typeface="Calibri"/>
              <a:buNone/>
            </a:pPr>
            <a:r>
              <a:rPr b="1" lang="cs-CZ">
                <a:solidFill>
                  <a:srgbClr val="595959"/>
                </a:solidFill>
                <a:latin typeface="Calibri"/>
                <a:ea typeface="Calibri"/>
                <a:cs typeface="Calibri"/>
                <a:sym typeface="Calibri"/>
              </a:rPr>
              <a:t>Who we are?</a:t>
            </a:r>
            <a:br>
              <a:rPr b="1" lang="cs-CZ">
                <a:solidFill>
                  <a:srgbClr val="595959"/>
                </a:solidFill>
                <a:latin typeface="Calibri"/>
                <a:ea typeface="Calibri"/>
                <a:cs typeface="Calibri"/>
                <a:sym typeface="Calibri"/>
              </a:rPr>
            </a:br>
            <a:r>
              <a:rPr b="1" lang="cs-CZ" sz="2200">
                <a:solidFill>
                  <a:srgbClr val="FFC828"/>
                </a:solidFill>
                <a:latin typeface="Calibri"/>
                <a:ea typeface="Calibri"/>
                <a:cs typeface="Calibri"/>
                <a:sym typeface="Calibri"/>
              </a:rPr>
              <a:t>..:: CRO, Masaryk University spin-off</a:t>
            </a:r>
            <a:endParaRPr/>
          </a:p>
        </p:txBody>
      </p:sp>
      <p:pic>
        <p:nvPicPr>
          <p:cNvPr id="351" name="Google Shape;351;p2"/>
          <p:cNvPicPr preferRelativeResize="0"/>
          <p:nvPr/>
        </p:nvPicPr>
        <p:blipFill rotWithShape="1">
          <a:blip r:embed="rId3">
            <a:alphaModFix/>
          </a:blip>
          <a:srcRect b="0" l="0" r="0" t="0"/>
          <a:stretch/>
        </p:blipFill>
        <p:spPr>
          <a:xfrm>
            <a:off x="1300766" y="1893144"/>
            <a:ext cx="8971640" cy="3888787"/>
          </a:xfrm>
          <a:prstGeom prst="roundRect">
            <a:avLst>
              <a:gd fmla="val 16667" name="adj"/>
            </a:avLst>
          </a:prstGeom>
          <a:noFill/>
          <a:ln>
            <a:noFill/>
          </a:ln>
          <a:effectLst>
            <a:outerShdw blurRad="152400" kx="110000" rotWithShape="0" algn="tl" dir="900000" dist="12000" sy="98000" ky="200000">
              <a:srgbClr val="000000">
                <a:alpha val="29803"/>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
          <p:cNvSpPr txBox="1"/>
          <p:nvPr>
            <p:ph type="title"/>
          </p:nvPr>
        </p:nvSpPr>
        <p:spPr>
          <a:xfrm>
            <a:off x="944216" y="576470"/>
            <a:ext cx="10409583" cy="66592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595959"/>
              </a:buClr>
              <a:buSzPct val="200000"/>
              <a:buFont typeface="Calibri"/>
              <a:buNone/>
            </a:pPr>
            <a:r>
              <a:rPr b="1" lang="cs-CZ">
                <a:solidFill>
                  <a:srgbClr val="595959"/>
                </a:solidFill>
                <a:latin typeface="Calibri"/>
                <a:ea typeface="Calibri"/>
                <a:cs typeface="Calibri"/>
                <a:sym typeface="Calibri"/>
              </a:rPr>
              <a:t>Projects beyond clinical trials</a:t>
            </a:r>
            <a:br>
              <a:rPr b="1" lang="cs-CZ">
                <a:solidFill>
                  <a:srgbClr val="595959"/>
                </a:solidFill>
                <a:latin typeface="Calibri"/>
                <a:ea typeface="Calibri"/>
                <a:cs typeface="Calibri"/>
                <a:sym typeface="Calibri"/>
              </a:rPr>
            </a:br>
            <a:r>
              <a:rPr b="1" lang="cs-CZ" sz="2200">
                <a:solidFill>
                  <a:srgbClr val="FFC828"/>
                </a:solidFill>
                <a:latin typeface="Calibri"/>
                <a:ea typeface="Calibri"/>
                <a:cs typeface="Calibri"/>
                <a:sym typeface="Calibri"/>
              </a:rPr>
              <a:t>..:: </a:t>
            </a:r>
            <a:r>
              <a:rPr b="1" lang="cs-CZ" sz="2400">
                <a:solidFill>
                  <a:srgbClr val="FFC828"/>
                </a:solidFill>
                <a:latin typeface="Calibri"/>
                <a:ea typeface="Calibri"/>
                <a:cs typeface="Calibri"/>
                <a:sym typeface="Calibri"/>
              </a:rPr>
              <a:t>SW development</a:t>
            </a:r>
            <a:endParaRPr b="1" sz="2200">
              <a:solidFill>
                <a:srgbClr val="FFC828"/>
              </a:solidFill>
              <a:latin typeface="Calibri"/>
              <a:ea typeface="Calibri"/>
              <a:cs typeface="Calibri"/>
              <a:sym typeface="Calibri"/>
            </a:endParaRPr>
          </a:p>
        </p:txBody>
      </p:sp>
      <p:grpSp>
        <p:nvGrpSpPr>
          <p:cNvPr id="358" name="Google Shape;358;p3"/>
          <p:cNvGrpSpPr/>
          <p:nvPr/>
        </p:nvGrpSpPr>
        <p:grpSpPr>
          <a:xfrm>
            <a:off x="1012796" y="2079325"/>
            <a:ext cx="4561241" cy="3273014"/>
            <a:chOff x="1012796" y="2079325"/>
            <a:chExt cx="4561241" cy="3273014"/>
          </a:xfrm>
        </p:grpSpPr>
        <p:sp>
          <p:nvSpPr>
            <p:cNvPr id="359" name="Google Shape;359;p3"/>
            <p:cNvSpPr/>
            <p:nvPr/>
          </p:nvSpPr>
          <p:spPr>
            <a:xfrm>
              <a:off x="1012796" y="2079325"/>
              <a:ext cx="4561241" cy="3273014"/>
            </a:xfrm>
            <a:prstGeom prst="roundRect">
              <a:avLst>
                <a:gd fmla="val 16667" name="adj"/>
              </a:avLst>
            </a:prstGeom>
            <a:blipFill rotWithShape="1">
              <a:blip r:embed="rId3">
                <a:alphaModFix/>
              </a:blip>
              <a:stretch>
                <a:fillRect b="0" l="0" r="0" t="0"/>
              </a:stretch>
            </a:blip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60" name="Google Shape;360;p3"/>
            <p:cNvSpPr txBox="1"/>
            <p:nvPr/>
          </p:nvSpPr>
          <p:spPr>
            <a:xfrm>
              <a:off x="1927531" y="2090018"/>
              <a:ext cx="273177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cs-CZ" sz="3200" u="none" cap="none" strike="noStrike">
                  <a:solidFill>
                    <a:schemeClr val="lt1"/>
                  </a:solidFill>
                  <a:latin typeface="Calibri"/>
                  <a:ea typeface="Calibri"/>
                  <a:cs typeface="Calibri"/>
                  <a:sym typeface="Calibri"/>
                </a:rPr>
                <a:t>SW house ?...</a:t>
              </a:r>
              <a:endParaRPr/>
            </a:p>
          </p:txBody>
        </p:sp>
      </p:grpSp>
      <p:grpSp>
        <p:nvGrpSpPr>
          <p:cNvPr id="361" name="Google Shape;361;p3"/>
          <p:cNvGrpSpPr/>
          <p:nvPr/>
        </p:nvGrpSpPr>
        <p:grpSpPr>
          <a:xfrm>
            <a:off x="6613944" y="2124636"/>
            <a:ext cx="4561242" cy="3273014"/>
            <a:chOff x="6613944" y="2124636"/>
            <a:chExt cx="4561242" cy="3273014"/>
          </a:xfrm>
        </p:grpSpPr>
        <p:grpSp>
          <p:nvGrpSpPr>
            <p:cNvPr id="362" name="Google Shape;362;p3"/>
            <p:cNvGrpSpPr/>
            <p:nvPr/>
          </p:nvGrpSpPr>
          <p:grpSpPr>
            <a:xfrm>
              <a:off x="6613944" y="2124636"/>
              <a:ext cx="4561242" cy="3273014"/>
              <a:chOff x="6615954" y="2170356"/>
              <a:chExt cx="4561242" cy="3273014"/>
            </a:xfrm>
          </p:grpSpPr>
          <p:sp>
            <p:nvSpPr>
              <p:cNvPr id="363" name="Google Shape;363;p3"/>
              <p:cNvSpPr/>
              <p:nvPr/>
            </p:nvSpPr>
            <p:spPr>
              <a:xfrm>
                <a:off x="6615954" y="2170356"/>
                <a:ext cx="4561242" cy="3273014"/>
              </a:xfrm>
              <a:prstGeom prst="roundRect">
                <a:avLst>
                  <a:gd fmla="val 16667"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364" name="Google Shape;364;p3"/>
              <p:cNvPicPr preferRelativeResize="0"/>
              <p:nvPr/>
            </p:nvPicPr>
            <p:blipFill rotWithShape="1">
              <a:blip r:embed="rId4">
                <a:alphaModFix/>
              </a:blip>
              <a:srcRect b="0" l="0" r="0" t="0"/>
              <a:stretch/>
            </p:blipFill>
            <p:spPr>
              <a:xfrm>
                <a:off x="7004832" y="2573650"/>
                <a:ext cx="3804987" cy="1092031"/>
              </a:xfrm>
              <a:prstGeom prst="rect">
                <a:avLst/>
              </a:prstGeom>
              <a:noFill/>
              <a:ln>
                <a:noFill/>
              </a:ln>
            </p:spPr>
          </p:pic>
          <p:pic>
            <p:nvPicPr>
              <p:cNvPr id="365" name="Google Shape;365;p3"/>
              <p:cNvPicPr preferRelativeResize="0"/>
              <p:nvPr/>
            </p:nvPicPr>
            <p:blipFill rotWithShape="1">
              <a:blip r:embed="rId5">
                <a:alphaModFix/>
              </a:blip>
              <a:srcRect b="0" l="0" r="0" t="0"/>
              <a:stretch/>
            </p:blipFill>
            <p:spPr>
              <a:xfrm>
                <a:off x="7541439" y="3703993"/>
                <a:ext cx="2757815" cy="808959"/>
              </a:xfrm>
              <a:prstGeom prst="rect">
                <a:avLst/>
              </a:prstGeom>
              <a:noFill/>
              <a:ln>
                <a:noFill/>
              </a:ln>
            </p:spPr>
          </p:pic>
        </p:grpSp>
        <p:sp>
          <p:nvSpPr>
            <p:cNvPr id="366" name="Google Shape;366;p3"/>
            <p:cNvSpPr txBox="1"/>
            <p:nvPr/>
          </p:nvSpPr>
          <p:spPr>
            <a:xfrm>
              <a:off x="7120889" y="4830442"/>
              <a:ext cx="3686919"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cs-CZ" sz="2800" u="none" cap="none" strike="noStrike">
                  <a:solidFill>
                    <a:schemeClr val="accent4"/>
                  </a:solidFill>
                  <a:latin typeface="Calibri"/>
                  <a:ea typeface="Calibri"/>
                  <a:cs typeface="Calibri"/>
                  <a:sym typeface="Calibri"/>
                </a:rPr>
                <a:t>…well-recognized CRO!</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
          <p:cNvSpPr txBox="1"/>
          <p:nvPr>
            <p:ph type="title"/>
          </p:nvPr>
        </p:nvSpPr>
        <p:spPr>
          <a:xfrm>
            <a:off x="944216" y="576470"/>
            <a:ext cx="10409583" cy="66592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C828"/>
              </a:buClr>
              <a:buSzPct val="100000"/>
              <a:buFont typeface="Calibri"/>
              <a:buNone/>
            </a:pPr>
            <a:r>
              <a:rPr b="1" lang="cs-CZ">
                <a:solidFill>
                  <a:srgbClr val="FFC828"/>
                </a:solidFill>
                <a:latin typeface="Calibri"/>
                <a:ea typeface="Calibri"/>
                <a:cs typeface="Calibri"/>
                <a:sym typeface="Calibri"/>
              </a:rPr>
              <a:t>Kdo jsme?</a:t>
            </a:r>
            <a:br>
              <a:rPr b="1" lang="cs-CZ">
                <a:solidFill>
                  <a:srgbClr val="FFC828"/>
                </a:solidFill>
                <a:latin typeface="Calibri"/>
                <a:ea typeface="Calibri"/>
                <a:cs typeface="Calibri"/>
                <a:sym typeface="Calibri"/>
              </a:rPr>
            </a:br>
            <a:r>
              <a:rPr b="1" lang="cs-CZ" sz="2200">
                <a:solidFill>
                  <a:srgbClr val="FFC828"/>
                </a:solidFill>
                <a:latin typeface="Calibri"/>
                <a:ea typeface="Calibri"/>
                <a:cs typeface="Calibri"/>
                <a:sym typeface="Calibri"/>
              </a:rPr>
              <a:t>..:: CRO, spin-off Masarykovy univerzity</a:t>
            </a:r>
            <a:endParaRPr/>
          </a:p>
        </p:txBody>
      </p:sp>
      <p:pic>
        <p:nvPicPr>
          <p:cNvPr id="373" name="Google Shape;373;p4"/>
          <p:cNvPicPr preferRelativeResize="0"/>
          <p:nvPr/>
        </p:nvPicPr>
        <p:blipFill rotWithShape="1">
          <a:blip r:embed="rId3">
            <a:alphaModFix/>
          </a:blip>
          <a:srcRect b="0" l="0" r="0" t="0"/>
          <a:stretch/>
        </p:blipFill>
        <p:spPr>
          <a:xfrm>
            <a:off x="944216" y="2712500"/>
            <a:ext cx="1704727" cy="1722992"/>
          </a:xfrm>
          <a:prstGeom prst="rect">
            <a:avLst/>
          </a:prstGeom>
          <a:noFill/>
          <a:ln>
            <a:noFill/>
          </a:ln>
        </p:spPr>
      </p:pic>
      <p:pic>
        <p:nvPicPr>
          <p:cNvPr id="374" name="Google Shape;374;p4"/>
          <p:cNvPicPr preferRelativeResize="0"/>
          <p:nvPr/>
        </p:nvPicPr>
        <p:blipFill rotWithShape="1">
          <a:blip r:embed="rId4">
            <a:alphaModFix/>
          </a:blip>
          <a:srcRect b="0" l="0" r="0" t="0"/>
          <a:stretch/>
        </p:blipFill>
        <p:spPr>
          <a:xfrm>
            <a:off x="2956364" y="2785775"/>
            <a:ext cx="1715318" cy="1644339"/>
          </a:xfrm>
          <a:prstGeom prst="rect">
            <a:avLst/>
          </a:prstGeom>
          <a:noFill/>
          <a:ln>
            <a:noFill/>
          </a:ln>
        </p:spPr>
      </p:pic>
      <p:pic>
        <p:nvPicPr>
          <p:cNvPr id="375" name="Google Shape;375;p4"/>
          <p:cNvPicPr preferRelativeResize="0"/>
          <p:nvPr/>
        </p:nvPicPr>
        <p:blipFill rotWithShape="1">
          <a:blip r:embed="rId5">
            <a:alphaModFix/>
          </a:blip>
          <a:srcRect b="0" l="0" r="0" t="0"/>
          <a:stretch/>
        </p:blipFill>
        <p:spPr>
          <a:xfrm>
            <a:off x="5263721" y="2782595"/>
            <a:ext cx="1769620" cy="1645551"/>
          </a:xfrm>
          <a:prstGeom prst="rect">
            <a:avLst/>
          </a:prstGeom>
          <a:noFill/>
          <a:ln>
            <a:noFill/>
          </a:ln>
        </p:spPr>
      </p:pic>
      <p:pic>
        <p:nvPicPr>
          <p:cNvPr id="376" name="Google Shape;376;p4"/>
          <p:cNvPicPr preferRelativeResize="0"/>
          <p:nvPr/>
        </p:nvPicPr>
        <p:blipFill rotWithShape="1">
          <a:blip r:embed="rId6">
            <a:alphaModFix/>
          </a:blip>
          <a:srcRect b="0" l="0" r="0" t="0"/>
          <a:stretch/>
        </p:blipFill>
        <p:spPr>
          <a:xfrm>
            <a:off x="7625380" y="2840483"/>
            <a:ext cx="1776936" cy="1637924"/>
          </a:xfrm>
          <a:prstGeom prst="rect">
            <a:avLst/>
          </a:prstGeom>
          <a:noFill/>
          <a:ln>
            <a:noFill/>
          </a:ln>
        </p:spPr>
      </p:pic>
      <p:pic>
        <p:nvPicPr>
          <p:cNvPr id="377" name="Google Shape;377;p4"/>
          <p:cNvPicPr preferRelativeResize="0"/>
          <p:nvPr/>
        </p:nvPicPr>
        <p:blipFill rotWithShape="1">
          <a:blip r:embed="rId7">
            <a:alphaModFix/>
          </a:blip>
          <a:srcRect b="0" l="8457" r="7962" t="16979"/>
          <a:stretch/>
        </p:blipFill>
        <p:spPr>
          <a:xfrm>
            <a:off x="0" y="-645312"/>
            <a:ext cx="12192000" cy="8043638"/>
          </a:xfrm>
          <a:prstGeom prst="rect">
            <a:avLst/>
          </a:prstGeom>
          <a:noFill/>
          <a:ln>
            <a:noFill/>
          </a:ln>
        </p:spPr>
      </p:pic>
      <p:sp>
        <p:nvSpPr>
          <p:cNvPr id="378" name="Google Shape;378;p4"/>
          <p:cNvSpPr/>
          <p:nvPr/>
        </p:nvSpPr>
        <p:spPr>
          <a:xfrm>
            <a:off x="-1" y="5111262"/>
            <a:ext cx="12191999" cy="2287063"/>
          </a:xfrm>
          <a:prstGeom prst="rect">
            <a:avLst/>
          </a:prstGeom>
          <a:solidFill>
            <a:schemeClr val="lt1">
              <a:alpha val="8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379" name="Google Shape;379;p4"/>
          <p:cNvPicPr preferRelativeResize="0"/>
          <p:nvPr/>
        </p:nvPicPr>
        <p:blipFill rotWithShape="1">
          <a:blip r:embed="rId8">
            <a:alphaModFix/>
          </a:blip>
          <a:srcRect b="0" l="0" r="0" t="0"/>
          <a:stretch/>
        </p:blipFill>
        <p:spPr>
          <a:xfrm>
            <a:off x="173659" y="2712499"/>
            <a:ext cx="4498023" cy="4519020"/>
          </a:xfrm>
          <a:prstGeom prst="ellipse">
            <a:avLst/>
          </a:prstGeom>
          <a:noFill/>
          <a:ln cap="rnd" cmpd="sng" w="190500">
            <a:solidFill>
              <a:srgbClr val="C8C6BD"/>
            </a:solidFill>
            <a:prstDash val="solid"/>
            <a:round/>
            <a:headEnd len="sm" w="sm" type="none"/>
            <a:tailEnd len="sm" w="sm" type="none"/>
          </a:ln>
          <a:effectLst>
            <a:outerShdw blurRad="127000" rotWithShape="0" algn="bl">
              <a:srgbClr val="000000"/>
            </a:outerShdw>
          </a:effectLst>
        </p:spPr>
      </p:pic>
      <p:pic>
        <p:nvPicPr>
          <p:cNvPr id="380" name="Google Shape;380;p4"/>
          <p:cNvPicPr preferRelativeResize="0"/>
          <p:nvPr/>
        </p:nvPicPr>
        <p:blipFill rotWithShape="1">
          <a:blip r:embed="rId9">
            <a:alphaModFix/>
          </a:blip>
          <a:srcRect b="0" l="0" r="0" t="0"/>
          <a:stretch/>
        </p:blipFill>
        <p:spPr>
          <a:xfrm>
            <a:off x="5318789" y="5344575"/>
            <a:ext cx="1294346" cy="1308214"/>
          </a:xfrm>
          <a:prstGeom prst="rect">
            <a:avLst/>
          </a:prstGeom>
          <a:noFill/>
          <a:ln>
            <a:noFill/>
          </a:ln>
        </p:spPr>
      </p:pic>
      <p:pic>
        <p:nvPicPr>
          <p:cNvPr id="381" name="Google Shape;381;p4"/>
          <p:cNvPicPr preferRelativeResize="0"/>
          <p:nvPr/>
        </p:nvPicPr>
        <p:blipFill rotWithShape="1">
          <a:blip r:embed="rId10">
            <a:alphaModFix/>
          </a:blip>
          <a:srcRect b="0" l="0" r="0" t="0"/>
          <a:stretch/>
        </p:blipFill>
        <p:spPr>
          <a:xfrm>
            <a:off x="6823134" y="5327836"/>
            <a:ext cx="1356554" cy="1300421"/>
          </a:xfrm>
          <a:prstGeom prst="rect">
            <a:avLst/>
          </a:prstGeom>
          <a:noFill/>
          <a:ln>
            <a:noFill/>
          </a:ln>
        </p:spPr>
      </p:pic>
      <p:pic>
        <p:nvPicPr>
          <p:cNvPr id="382" name="Google Shape;382;p4"/>
          <p:cNvPicPr preferRelativeResize="0"/>
          <p:nvPr/>
        </p:nvPicPr>
        <p:blipFill rotWithShape="1">
          <a:blip r:embed="rId11">
            <a:alphaModFix/>
          </a:blip>
          <a:srcRect b="0" l="0" r="0" t="0"/>
          <a:stretch/>
        </p:blipFill>
        <p:spPr>
          <a:xfrm>
            <a:off x="8333025" y="5320787"/>
            <a:ext cx="1399499" cy="1301380"/>
          </a:xfrm>
          <a:prstGeom prst="rect">
            <a:avLst/>
          </a:prstGeom>
          <a:noFill/>
          <a:ln>
            <a:noFill/>
          </a:ln>
        </p:spPr>
      </p:pic>
      <p:pic>
        <p:nvPicPr>
          <p:cNvPr id="383" name="Google Shape;383;p4"/>
          <p:cNvPicPr preferRelativeResize="0"/>
          <p:nvPr/>
        </p:nvPicPr>
        <p:blipFill rotWithShape="1">
          <a:blip r:embed="rId12">
            <a:alphaModFix/>
          </a:blip>
          <a:srcRect b="0" l="0" r="0" t="0"/>
          <a:stretch/>
        </p:blipFill>
        <p:spPr>
          <a:xfrm>
            <a:off x="9885861" y="5357441"/>
            <a:ext cx="1405285" cy="1295348"/>
          </a:xfrm>
          <a:prstGeom prst="rect">
            <a:avLst/>
          </a:prstGeom>
          <a:noFill/>
          <a:ln>
            <a:noFill/>
          </a:ln>
        </p:spPr>
      </p:pic>
      <p:sp>
        <p:nvSpPr>
          <p:cNvPr id="384" name="Google Shape;384;p4"/>
          <p:cNvSpPr txBox="1"/>
          <p:nvPr/>
        </p:nvSpPr>
        <p:spPr>
          <a:xfrm>
            <a:off x="5263721" y="6252899"/>
            <a:ext cx="975991" cy="383182"/>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i="0" lang="cs-CZ" sz="1050" u="none" cap="none" strike="noStrike">
                <a:solidFill>
                  <a:schemeClr val="dk1"/>
                </a:solidFill>
                <a:latin typeface="Calibri"/>
                <a:ea typeface="Calibri"/>
                <a:cs typeface="Calibri"/>
                <a:sym typeface="Calibri"/>
              </a:rPr>
              <a:t>data</a:t>
            </a:r>
            <a:endParaRPr/>
          </a:p>
          <a:p>
            <a:pPr indent="0" lvl="0" marL="0" marR="0" rtl="0" algn="l">
              <a:lnSpc>
                <a:spcPct val="90000"/>
              </a:lnSpc>
              <a:spcBef>
                <a:spcPts val="0"/>
              </a:spcBef>
              <a:spcAft>
                <a:spcPts val="0"/>
              </a:spcAft>
              <a:buNone/>
            </a:pPr>
            <a:r>
              <a:rPr b="1" i="0" lang="cs-CZ" sz="1050" u="none" cap="none" strike="noStrike">
                <a:solidFill>
                  <a:schemeClr val="dk1"/>
                </a:solidFill>
                <a:latin typeface="Calibri"/>
                <a:ea typeface="Calibri"/>
                <a:cs typeface="Calibri"/>
                <a:sym typeface="Calibri"/>
              </a:rPr>
              <a:t>management</a:t>
            </a:r>
            <a:endParaRPr/>
          </a:p>
        </p:txBody>
      </p:sp>
      <p:sp>
        <p:nvSpPr>
          <p:cNvPr id="385" name="Google Shape;385;p4"/>
          <p:cNvSpPr txBox="1"/>
          <p:nvPr/>
        </p:nvSpPr>
        <p:spPr>
          <a:xfrm>
            <a:off x="6889836" y="6252899"/>
            <a:ext cx="975991" cy="383182"/>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i="0" lang="cs-CZ" sz="1050" u="none" cap="none" strike="noStrike">
                <a:solidFill>
                  <a:schemeClr val="dk1"/>
                </a:solidFill>
                <a:latin typeface="Calibri"/>
                <a:ea typeface="Calibri"/>
                <a:cs typeface="Calibri"/>
                <a:sym typeface="Calibri"/>
              </a:rPr>
              <a:t>data</a:t>
            </a:r>
            <a:endParaRPr/>
          </a:p>
          <a:p>
            <a:pPr indent="0" lvl="0" marL="0" marR="0" rtl="0" algn="l">
              <a:lnSpc>
                <a:spcPct val="90000"/>
              </a:lnSpc>
              <a:spcBef>
                <a:spcPts val="0"/>
              </a:spcBef>
              <a:spcAft>
                <a:spcPts val="0"/>
              </a:spcAft>
              <a:buNone/>
            </a:pPr>
            <a:r>
              <a:rPr b="1" i="0" lang="cs-CZ" sz="1050" u="none" cap="none" strike="noStrike">
                <a:solidFill>
                  <a:schemeClr val="dk1"/>
                </a:solidFill>
                <a:latin typeface="Calibri"/>
                <a:ea typeface="Calibri"/>
                <a:cs typeface="Calibri"/>
                <a:sym typeface="Calibri"/>
              </a:rPr>
              <a:t>analysis</a:t>
            </a:r>
            <a:endParaRPr/>
          </a:p>
        </p:txBody>
      </p:sp>
      <p:sp>
        <p:nvSpPr>
          <p:cNvPr id="386" name="Google Shape;386;p4"/>
          <p:cNvSpPr txBox="1"/>
          <p:nvPr/>
        </p:nvSpPr>
        <p:spPr>
          <a:xfrm>
            <a:off x="8280713" y="6238986"/>
            <a:ext cx="975991" cy="383182"/>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i="0" lang="cs-CZ" sz="1050" u="none" cap="none" strike="noStrike">
                <a:solidFill>
                  <a:schemeClr val="dk1"/>
                </a:solidFill>
                <a:latin typeface="Calibri"/>
                <a:ea typeface="Calibri"/>
                <a:cs typeface="Calibri"/>
                <a:sym typeface="Calibri"/>
              </a:rPr>
              <a:t>information</a:t>
            </a:r>
            <a:endParaRPr/>
          </a:p>
          <a:p>
            <a:pPr indent="0" lvl="0" marL="0" marR="0" rtl="0" algn="l">
              <a:lnSpc>
                <a:spcPct val="90000"/>
              </a:lnSpc>
              <a:spcBef>
                <a:spcPts val="0"/>
              </a:spcBef>
              <a:spcAft>
                <a:spcPts val="0"/>
              </a:spcAft>
              <a:buNone/>
            </a:pPr>
            <a:r>
              <a:rPr b="1" i="0" lang="cs-CZ" sz="1050" u="none" cap="none" strike="noStrike">
                <a:solidFill>
                  <a:schemeClr val="dk1"/>
                </a:solidFill>
                <a:latin typeface="Calibri"/>
                <a:ea typeface="Calibri"/>
                <a:cs typeface="Calibri"/>
                <a:sym typeface="Calibri"/>
              </a:rPr>
              <a:t>technologies</a:t>
            </a:r>
            <a:endParaRPr/>
          </a:p>
        </p:txBody>
      </p:sp>
      <p:sp>
        <p:nvSpPr>
          <p:cNvPr id="387" name="Google Shape;387;p4"/>
          <p:cNvSpPr txBox="1"/>
          <p:nvPr/>
        </p:nvSpPr>
        <p:spPr>
          <a:xfrm>
            <a:off x="9808526" y="6238986"/>
            <a:ext cx="975991" cy="383182"/>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i="0" lang="cs-CZ" sz="1050" u="none" cap="none" strike="noStrike">
                <a:solidFill>
                  <a:schemeClr val="dk1"/>
                </a:solidFill>
                <a:latin typeface="Calibri"/>
                <a:ea typeface="Calibri"/>
                <a:cs typeface="Calibri"/>
                <a:sym typeface="Calibri"/>
              </a:rPr>
              <a:t>project</a:t>
            </a:r>
            <a:endParaRPr/>
          </a:p>
          <a:p>
            <a:pPr indent="0" lvl="0" marL="0" marR="0" rtl="0" algn="l">
              <a:lnSpc>
                <a:spcPct val="90000"/>
              </a:lnSpc>
              <a:spcBef>
                <a:spcPts val="0"/>
              </a:spcBef>
              <a:spcAft>
                <a:spcPts val="0"/>
              </a:spcAft>
              <a:buNone/>
            </a:pPr>
            <a:r>
              <a:rPr b="1" i="0" lang="cs-CZ" sz="1050" u="none" cap="none" strike="noStrike">
                <a:solidFill>
                  <a:schemeClr val="dk1"/>
                </a:solidFill>
                <a:latin typeface="Calibri"/>
                <a:ea typeface="Calibri"/>
                <a:cs typeface="Calibri"/>
                <a:sym typeface="Calibri"/>
              </a:rPr>
              <a:t>management</a:t>
            </a:r>
            <a:endParaRPr b="1" i="0" sz="105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5"/>
          <p:cNvSpPr txBox="1"/>
          <p:nvPr>
            <p:ph type="title"/>
          </p:nvPr>
        </p:nvSpPr>
        <p:spPr>
          <a:xfrm>
            <a:off x="580247" y="365125"/>
            <a:ext cx="11031505"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95959"/>
              </a:buClr>
              <a:buSzPts val="4400"/>
              <a:buFont typeface="Calibri"/>
              <a:buNone/>
            </a:pPr>
            <a:r>
              <a:rPr lang="cs-CZ">
                <a:solidFill>
                  <a:srgbClr val="595959"/>
                </a:solidFill>
                <a:latin typeface="Calibri"/>
                <a:ea typeface="Calibri"/>
                <a:cs typeface="Calibri"/>
                <a:sym typeface="Calibri"/>
              </a:rPr>
              <a:t>Quality and regulation play a role !</a:t>
            </a:r>
            <a:endParaRPr/>
          </a:p>
        </p:txBody>
      </p:sp>
      <p:pic>
        <p:nvPicPr>
          <p:cNvPr id="394" name="Google Shape;394;p5"/>
          <p:cNvPicPr preferRelativeResize="0"/>
          <p:nvPr>
            <p:ph idx="4" type="body"/>
          </p:nvPr>
        </p:nvPicPr>
        <p:blipFill rotWithShape="1">
          <a:blip r:embed="rId3">
            <a:alphaModFix/>
          </a:blip>
          <a:srcRect b="0" l="0" r="0" t="0"/>
          <a:stretch/>
        </p:blipFill>
        <p:spPr>
          <a:xfrm>
            <a:off x="7467600" y="1691718"/>
            <a:ext cx="3030869" cy="4314011"/>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pic>
        <p:nvPicPr>
          <p:cNvPr id="395" name="Google Shape;395;p5"/>
          <p:cNvPicPr preferRelativeResize="0"/>
          <p:nvPr>
            <p:ph idx="2" type="body"/>
          </p:nvPr>
        </p:nvPicPr>
        <p:blipFill rotWithShape="1">
          <a:blip r:embed="rId4">
            <a:alphaModFix/>
          </a:blip>
          <a:srcRect b="0" l="0" r="0" t="0"/>
          <a:stretch/>
        </p:blipFill>
        <p:spPr>
          <a:xfrm>
            <a:off x="4281907" y="1690688"/>
            <a:ext cx="2802156" cy="4314011"/>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pic>
        <p:nvPicPr>
          <p:cNvPr id="396" name="Google Shape;396;p5"/>
          <p:cNvPicPr preferRelativeResize="0"/>
          <p:nvPr/>
        </p:nvPicPr>
        <p:blipFill rotWithShape="1">
          <a:blip r:embed="rId5">
            <a:alphaModFix/>
          </a:blip>
          <a:srcRect b="0" l="0" r="0" t="0"/>
          <a:stretch/>
        </p:blipFill>
        <p:spPr>
          <a:xfrm>
            <a:off x="1181438" y="2316290"/>
            <a:ext cx="2499278" cy="2674227"/>
          </a:xfrm>
          <a:prstGeom prst="rect">
            <a:avLst/>
          </a:prstGeom>
          <a:noFill/>
          <a:ln>
            <a:noFill/>
          </a:ln>
        </p:spPr>
      </p:pic>
      <p:pic>
        <p:nvPicPr>
          <p:cNvPr id="397" name="Google Shape;397;p5"/>
          <p:cNvPicPr preferRelativeResize="0"/>
          <p:nvPr/>
        </p:nvPicPr>
        <p:blipFill rotWithShape="1">
          <a:blip r:embed="rId3">
            <a:alphaModFix/>
          </a:blip>
          <a:srcRect b="0" l="0" r="0" t="0"/>
          <a:stretch/>
        </p:blipFill>
        <p:spPr>
          <a:xfrm>
            <a:off x="7478486" y="1691718"/>
            <a:ext cx="3030869" cy="4314011"/>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pic>
        <p:nvPicPr>
          <p:cNvPr id="398" name="Google Shape;398;p5"/>
          <p:cNvPicPr preferRelativeResize="0"/>
          <p:nvPr/>
        </p:nvPicPr>
        <p:blipFill rotWithShape="1">
          <a:blip r:embed="rId4">
            <a:alphaModFix/>
          </a:blip>
          <a:srcRect b="0" l="0" r="0" t="0"/>
          <a:stretch/>
        </p:blipFill>
        <p:spPr>
          <a:xfrm>
            <a:off x="4292793" y="1690688"/>
            <a:ext cx="2802156" cy="4314011"/>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pic>
        <p:nvPicPr>
          <p:cNvPr id="399" name="Google Shape;399;p5"/>
          <p:cNvPicPr preferRelativeResize="0"/>
          <p:nvPr/>
        </p:nvPicPr>
        <p:blipFill rotWithShape="1">
          <a:blip r:embed="rId5">
            <a:alphaModFix/>
          </a:blip>
          <a:srcRect b="0" l="0" r="0" t="0"/>
          <a:stretch/>
        </p:blipFill>
        <p:spPr>
          <a:xfrm>
            <a:off x="1192324" y="2316290"/>
            <a:ext cx="2499278" cy="267422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grpSp>
        <p:nvGrpSpPr>
          <p:cNvPr id="405" name="Google Shape;405;p6"/>
          <p:cNvGrpSpPr/>
          <p:nvPr/>
        </p:nvGrpSpPr>
        <p:grpSpPr>
          <a:xfrm>
            <a:off x="1903084" y="669925"/>
            <a:ext cx="7834846" cy="5930167"/>
            <a:chOff x="1903084" y="669925"/>
            <a:chExt cx="7834846" cy="5930167"/>
          </a:xfrm>
        </p:grpSpPr>
        <p:pic>
          <p:nvPicPr>
            <p:cNvPr id="406" name="Google Shape;406;p6"/>
            <p:cNvPicPr preferRelativeResize="0"/>
            <p:nvPr/>
          </p:nvPicPr>
          <p:blipFill rotWithShape="1">
            <a:blip r:embed="rId3">
              <a:alphaModFix/>
            </a:blip>
            <a:srcRect b="0" l="0" r="0" t="0"/>
            <a:stretch/>
          </p:blipFill>
          <p:spPr>
            <a:xfrm>
              <a:off x="2454068" y="1342374"/>
              <a:ext cx="7283862" cy="5257718"/>
            </a:xfrm>
            <a:prstGeom prst="rect">
              <a:avLst/>
            </a:prstGeom>
            <a:noFill/>
            <a:ln>
              <a:noFill/>
            </a:ln>
          </p:spPr>
        </p:pic>
        <p:sp>
          <p:nvSpPr>
            <p:cNvPr id="407" name="Google Shape;407;p6"/>
            <p:cNvSpPr/>
            <p:nvPr/>
          </p:nvSpPr>
          <p:spPr>
            <a:xfrm>
              <a:off x="1903084" y="669925"/>
              <a:ext cx="1101968" cy="105507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408" name="Google Shape;408;p6"/>
          <p:cNvSpPr txBox="1"/>
          <p:nvPr>
            <p:ph type="title"/>
          </p:nvPr>
        </p:nvSpPr>
        <p:spPr>
          <a:xfrm>
            <a:off x="392677" y="247895"/>
            <a:ext cx="11031505"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C828"/>
              </a:buClr>
              <a:buSzPts val="3600"/>
              <a:buFont typeface="Calibri"/>
              <a:buNone/>
            </a:pPr>
            <a:r>
              <a:rPr lang="cs-CZ" sz="3600">
                <a:solidFill>
                  <a:srgbClr val="FFC828"/>
                </a:solidFill>
                <a:latin typeface="Calibri"/>
                <a:ea typeface="Calibri"/>
                <a:cs typeface="Calibri"/>
                <a:sym typeface="Calibri"/>
              </a:rPr>
              <a:t>Streamlined Services for Business Excellence</a:t>
            </a:r>
            <a:br>
              <a:rPr lang="cs-CZ">
                <a:solidFill>
                  <a:srgbClr val="FFC828"/>
                </a:solidFill>
                <a:latin typeface="Calibri"/>
                <a:ea typeface="Calibri"/>
                <a:cs typeface="Calibri"/>
                <a:sym typeface="Calibri"/>
              </a:rPr>
            </a:br>
            <a:r>
              <a:rPr lang="cs-CZ" sz="2400">
                <a:solidFill>
                  <a:srgbClr val="595959"/>
                </a:solidFill>
                <a:latin typeface="Calibri"/>
                <a:ea typeface="Calibri"/>
                <a:cs typeface="Calibri"/>
                <a:sym typeface="Calibri"/>
              </a:rPr>
              <a:t>…Discover the possibilities!</a:t>
            </a:r>
            <a:endParaRPr>
              <a:solidFill>
                <a:srgbClr val="595959"/>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cs-CZ"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415" name="Google Shape;415;p7"/>
          <p:cNvSpPr txBox="1"/>
          <p:nvPr/>
        </p:nvSpPr>
        <p:spPr>
          <a:xfrm>
            <a:off x="4112542" y="4217495"/>
            <a:ext cx="6765924" cy="1420813"/>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8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416" name="Google Shape;416;p7"/>
          <p:cNvSpPr txBox="1"/>
          <p:nvPr>
            <p:ph type="ctrTitle"/>
          </p:nvPr>
        </p:nvSpPr>
        <p:spPr>
          <a:xfrm>
            <a:off x="720000" y="2540981"/>
            <a:ext cx="11468502" cy="2387600"/>
          </a:xfrm>
          <a:prstGeom prst="rect">
            <a:avLst/>
          </a:prstGeom>
          <a:noFill/>
          <a:ln>
            <a:noFill/>
          </a:ln>
        </p:spPr>
        <p:txBody>
          <a:bodyPr anchorCtr="0" anchor="b" bIns="45700" lIns="91425" spcFirstLastPara="1" rIns="91425" wrap="square" tIns="45700">
            <a:normAutofit/>
          </a:bodyPr>
          <a:lstStyle/>
          <a:p>
            <a:pPr indent="0" lvl="0" marL="0" rtl="0" algn="l">
              <a:lnSpc>
                <a:spcPct val="147727"/>
              </a:lnSpc>
              <a:spcBef>
                <a:spcPts val="0"/>
              </a:spcBef>
              <a:spcAft>
                <a:spcPts val="0"/>
              </a:spcAft>
              <a:buClr>
                <a:schemeClr val="dk1"/>
              </a:buClr>
              <a:buSzPts val="4400"/>
              <a:buFont typeface="Arial"/>
              <a:buNone/>
            </a:pPr>
            <a:r>
              <a:rPr b="1" lang="cs-CZ" sz="4400"/>
              <a:t>Electronic Data Capture </a:t>
            </a:r>
            <a:endParaRPr/>
          </a:p>
        </p:txBody>
      </p:sp>
      <p:pic>
        <p:nvPicPr>
          <p:cNvPr id="417" name="Google Shape;417;p7"/>
          <p:cNvPicPr preferRelativeResize="0"/>
          <p:nvPr/>
        </p:nvPicPr>
        <p:blipFill rotWithShape="1">
          <a:blip r:embed="rId3">
            <a:alphaModFix/>
          </a:blip>
          <a:srcRect b="0" l="0" r="0" t="216"/>
          <a:stretch/>
        </p:blipFill>
        <p:spPr>
          <a:xfrm>
            <a:off x="7041575" y="0"/>
            <a:ext cx="5150425" cy="6955109"/>
          </a:xfrm>
          <a:prstGeom prst="rect">
            <a:avLst/>
          </a:prstGeom>
          <a:noFill/>
          <a:ln>
            <a:noFill/>
          </a:ln>
        </p:spPr>
      </p:pic>
      <p:sp>
        <p:nvSpPr>
          <p:cNvPr id="418" name="Google Shape;418;p7"/>
          <p:cNvSpPr txBox="1"/>
          <p:nvPr/>
        </p:nvSpPr>
        <p:spPr>
          <a:xfrm>
            <a:off x="719999" y="4897294"/>
            <a:ext cx="6476667" cy="11000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000000"/>
              </a:buClr>
              <a:buSzPts val="2800"/>
              <a:buFont typeface="Arial"/>
              <a:buNone/>
            </a:pPr>
            <a:r>
              <a:rPr b="0" i="0" lang="cs-CZ" sz="2800" u="none" cap="none" strike="noStrike">
                <a:solidFill>
                  <a:srgbClr val="000000"/>
                </a:solidFill>
                <a:latin typeface="Arial"/>
                <a:ea typeface="Arial"/>
                <a:cs typeface="Arial"/>
                <a:sym typeface="Arial"/>
              </a:rPr>
              <a:t>Clinical Data Management platform</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8"/>
          <p:cNvPicPr preferRelativeResize="0"/>
          <p:nvPr/>
        </p:nvPicPr>
        <p:blipFill rotWithShape="1">
          <a:blip r:embed="rId3">
            <a:alphaModFix/>
          </a:blip>
          <a:srcRect b="0" l="0" r="0" t="0"/>
          <a:stretch/>
        </p:blipFill>
        <p:spPr>
          <a:xfrm>
            <a:off x="70972" y="-8667"/>
            <a:ext cx="10276190" cy="6866667"/>
          </a:xfrm>
          <a:prstGeom prst="rect">
            <a:avLst/>
          </a:prstGeom>
          <a:noFill/>
          <a:ln>
            <a:noFill/>
          </a:ln>
        </p:spPr>
      </p:pic>
      <p:sp>
        <p:nvSpPr>
          <p:cNvPr id="425" name="Google Shape;425;p8"/>
          <p:cNvSpPr/>
          <p:nvPr/>
        </p:nvSpPr>
        <p:spPr>
          <a:xfrm>
            <a:off x="2771775" y="0"/>
            <a:ext cx="7586020" cy="523875"/>
          </a:xfrm>
          <a:prstGeom prst="rect">
            <a:avLst/>
          </a:prstGeom>
          <a:solidFill>
            <a:srgbClr val="E0E1E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26" name="Google Shape;426;p8"/>
          <p:cNvSpPr/>
          <p:nvPr/>
        </p:nvSpPr>
        <p:spPr>
          <a:xfrm>
            <a:off x="10347162" y="-2339162"/>
            <a:ext cx="2062716" cy="7038753"/>
          </a:xfrm>
          <a:prstGeom prst="rect">
            <a:avLst/>
          </a:prstGeom>
          <a:solidFill>
            <a:srgbClr val="E0E1E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9"/>
          <p:cNvSpPr txBox="1"/>
          <p:nvPr>
            <p:ph type="title"/>
          </p:nvPr>
        </p:nvSpPr>
        <p:spPr>
          <a:xfrm>
            <a:off x="580246" y="365125"/>
            <a:ext cx="11053471" cy="97457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cs-CZ"/>
              <a:t>From a hypothesis to an outcome</a:t>
            </a:r>
            <a:endParaRPr/>
          </a:p>
        </p:txBody>
      </p:sp>
      <p:pic>
        <p:nvPicPr>
          <p:cNvPr id="433" name="Google Shape;433;p9"/>
          <p:cNvPicPr preferRelativeResize="0"/>
          <p:nvPr/>
        </p:nvPicPr>
        <p:blipFill rotWithShape="1">
          <a:blip r:embed="rId3">
            <a:alphaModFix/>
          </a:blip>
          <a:srcRect b="0" l="0" r="0" t="0"/>
          <a:stretch/>
        </p:blipFill>
        <p:spPr>
          <a:xfrm>
            <a:off x="2755776" y="1429354"/>
            <a:ext cx="6680447" cy="4923298"/>
          </a:xfrm>
          <a:prstGeom prst="rect">
            <a:avLst/>
          </a:prstGeom>
          <a:noFill/>
          <a:ln>
            <a:noFill/>
          </a:ln>
        </p:spPr>
      </p:pic>
      <p:pic>
        <p:nvPicPr>
          <p:cNvPr id="434" name="Google Shape;434;p9"/>
          <p:cNvPicPr preferRelativeResize="0"/>
          <p:nvPr/>
        </p:nvPicPr>
        <p:blipFill rotWithShape="1">
          <a:blip r:embed="rId4">
            <a:alphaModFix/>
          </a:blip>
          <a:srcRect b="0" l="0" r="0" t="0"/>
          <a:stretch/>
        </p:blipFill>
        <p:spPr>
          <a:xfrm>
            <a:off x="8991555" y="3451081"/>
            <a:ext cx="389162" cy="439922"/>
          </a:xfrm>
          <a:prstGeom prst="rect">
            <a:avLst/>
          </a:prstGeom>
          <a:noFill/>
          <a:ln>
            <a:noFill/>
          </a:ln>
        </p:spPr>
      </p:pic>
      <p:sp>
        <p:nvSpPr>
          <p:cNvPr id="435" name="Google Shape;435;p9"/>
          <p:cNvSpPr txBox="1"/>
          <p:nvPr/>
        </p:nvSpPr>
        <p:spPr>
          <a:xfrm>
            <a:off x="3157870" y="1541721"/>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cs-CZ" sz="1600" u="sng" cap="none" strike="noStrike">
                <a:solidFill>
                  <a:schemeClr val="dk1"/>
                </a:solidFill>
                <a:latin typeface="Calibri"/>
                <a:ea typeface="Calibri"/>
                <a:cs typeface="Calibri"/>
                <a:sym typeface="Calibri"/>
              </a:rPr>
              <a:t>Study design</a:t>
            </a:r>
            <a:endParaRPr b="1" sz="1600" u="sng">
              <a:solidFill>
                <a:schemeClr val="dk1"/>
              </a:solidFill>
              <a:latin typeface="Calibri"/>
              <a:ea typeface="Calibri"/>
              <a:cs typeface="Calibri"/>
              <a:sym typeface="Calibri"/>
            </a:endParaRPr>
          </a:p>
        </p:txBody>
      </p:sp>
      <p:sp>
        <p:nvSpPr>
          <p:cNvPr id="436" name="Google Shape;436;p9"/>
          <p:cNvSpPr txBox="1"/>
          <p:nvPr/>
        </p:nvSpPr>
        <p:spPr>
          <a:xfrm>
            <a:off x="6563832" y="2013098"/>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cs-CZ" sz="1600" u="sng">
                <a:solidFill>
                  <a:schemeClr val="dk1"/>
                </a:solidFill>
                <a:latin typeface="Calibri"/>
                <a:ea typeface="Calibri"/>
                <a:cs typeface="Calibri"/>
                <a:sym typeface="Calibri"/>
              </a:rPr>
              <a:t>Data validation</a:t>
            </a:r>
            <a:endParaRPr b="1" sz="1600" u="sng">
              <a:solidFill>
                <a:schemeClr val="dk1"/>
              </a:solidFill>
              <a:latin typeface="Calibri"/>
              <a:ea typeface="Calibri"/>
              <a:cs typeface="Calibri"/>
              <a:sym typeface="Calibri"/>
            </a:endParaRPr>
          </a:p>
        </p:txBody>
      </p:sp>
      <p:sp>
        <p:nvSpPr>
          <p:cNvPr id="437" name="Google Shape;437;p9"/>
          <p:cNvSpPr txBox="1"/>
          <p:nvPr/>
        </p:nvSpPr>
        <p:spPr>
          <a:xfrm>
            <a:off x="3079896" y="4834270"/>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cs-CZ" sz="1600" u="sng">
                <a:solidFill>
                  <a:schemeClr val="dk1"/>
                </a:solidFill>
                <a:latin typeface="Calibri"/>
                <a:ea typeface="Calibri"/>
                <a:cs typeface="Calibri"/>
                <a:sym typeface="Calibri"/>
              </a:rPr>
              <a:t>Hypothesis</a:t>
            </a:r>
            <a:endParaRPr b="1" sz="1600" u="sng">
              <a:solidFill>
                <a:schemeClr val="dk1"/>
              </a:solidFill>
              <a:latin typeface="Calibri"/>
              <a:ea typeface="Calibri"/>
              <a:cs typeface="Calibri"/>
              <a:sym typeface="Calibri"/>
            </a:endParaRPr>
          </a:p>
        </p:txBody>
      </p:sp>
      <p:sp>
        <p:nvSpPr>
          <p:cNvPr id="438" name="Google Shape;438;p9"/>
          <p:cNvSpPr txBox="1"/>
          <p:nvPr/>
        </p:nvSpPr>
        <p:spPr>
          <a:xfrm>
            <a:off x="5390705" y="6014098"/>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cs-CZ" sz="1600" u="sng">
                <a:solidFill>
                  <a:schemeClr val="dk1"/>
                </a:solidFill>
                <a:latin typeface="Calibri"/>
                <a:ea typeface="Calibri"/>
                <a:cs typeface="Calibri"/>
                <a:sym typeface="Calibri"/>
              </a:rPr>
              <a:t>Data entry</a:t>
            </a:r>
            <a:endParaRPr b="1" sz="1600" u="sng">
              <a:solidFill>
                <a:schemeClr val="dk1"/>
              </a:solidFill>
              <a:latin typeface="Calibri"/>
              <a:ea typeface="Calibri"/>
              <a:cs typeface="Calibri"/>
              <a:sym typeface="Calibri"/>
            </a:endParaRPr>
          </a:p>
        </p:txBody>
      </p:sp>
      <p:sp>
        <p:nvSpPr>
          <p:cNvPr id="439" name="Google Shape;439;p9"/>
          <p:cNvSpPr txBox="1"/>
          <p:nvPr/>
        </p:nvSpPr>
        <p:spPr>
          <a:xfrm>
            <a:off x="7829105" y="4952550"/>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cs-CZ" sz="1600" u="sng">
                <a:solidFill>
                  <a:schemeClr val="dk1"/>
                </a:solidFill>
                <a:latin typeface="Calibri"/>
                <a:ea typeface="Calibri"/>
                <a:cs typeface="Calibri"/>
                <a:sym typeface="Calibri"/>
              </a:rPr>
              <a:t>Data analysis</a:t>
            </a:r>
            <a:endParaRPr b="1" sz="1600" u="sng">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10"/>
          <p:cNvSpPr txBox="1"/>
          <p:nvPr>
            <p:ph type="title"/>
          </p:nvPr>
        </p:nvSpPr>
        <p:spPr>
          <a:xfrm>
            <a:off x="580246" y="365125"/>
            <a:ext cx="1105347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cs-CZ"/>
              <a:t>Toolkit for data analysis</a:t>
            </a:r>
            <a:endParaRPr/>
          </a:p>
        </p:txBody>
      </p:sp>
      <p:pic>
        <p:nvPicPr>
          <p:cNvPr id="446" name="Google Shape;446;p10"/>
          <p:cNvPicPr preferRelativeResize="0"/>
          <p:nvPr/>
        </p:nvPicPr>
        <p:blipFill rotWithShape="1">
          <a:blip r:embed="rId3">
            <a:alphaModFix/>
          </a:blip>
          <a:srcRect b="0" l="0" r="0" t="0"/>
          <a:stretch/>
        </p:blipFill>
        <p:spPr>
          <a:xfrm>
            <a:off x="9193439" y="3535485"/>
            <a:ext cx="2876550" cy="1689836"/>
          </a:xfrm>
          <a:prstGeom prst="rect">
            <a:avLst/>
          </a:prstGeom>
          <a:noFill/>
          <a:ln>
            <a:noFill/>
          </a:ln>
        </p:spPr>
      </p:pic>
      <p:sp>
        <p:nvSpPr>
          <p:cNvPr id="447" name="Google Shape;447;p10"/>
          <p:cNvSpPr/>
          <p:nvPr/>
        </p:nvSpPr>
        <p:spPr>
          <a:xfrm>
            <a:off x="9315450" y="2122980"/>
            <a:ext cx="2466975" cy="975370"/>
          </a:xfrm>
          <a:prstGeom prst="roundRect">
            <a:avLst>
              <a:gd fmla="val 16667" name="adj"/>
            </a:avLst>
          </a:prstGeom>
          <a:noFill/>
          <a:ln cap="flat" cmpd="sng" w="57150">
            <a:solidFill>
              <a:srgbClr val="FFD966"/>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l">
              <a:lnSpc>
                <a:spcPct val="80000"/>
              </a:lnSpc>
              <a:spcBef>
                <a:spcPts val="0"/>
              </a:spcBef>
              <a:spcAft>
                <a:spcPts val="0"/>
              </a:spcAft>
              <a:buClr>
                <a:srgbClr val="000000"/>
              </a:buClr>
              <a:buSzPts val="2035"/>
              <a:buFont typeface="Arial"/>
              <a:buNone/>
            </a:pPr>
            <a:r>
              <a:rPr b="1" i="0" lang="cs-CZ" sz="2035" u="none" cap="none" strike="noStrike">
                <a:solidFill>
                  <a:srgbClr val="000000"/>
                </a:solidFill>
                <a:latin typeface="Arial"/>
                <a:ea typeface="Arial"/>
                <a:cs typeface="Arial"/>
                <a:sym typeface="Arial"/>
              </a:rPr>
              <a:t>Who: </a:t>
            </a:r>
            <a:r>
              <a:rPr b="0" i="0" lang="cs-CZ" sz="2035" u="none" cap="none" strike="noStrike">
                <a:solidFill>
                  <a:srgbClr val="000000"/>
                </a:solidFill>
                <a:latin typeface="Arial"/>
                <a:ea typeface="Arial"/>
                <a:cs typeface="Arial"/>
                <a:sym typeface="Arial"/>
              </a:rPr>
              <a:t>Analyst</a:t>
            </a:r>
            <a:endParaRPr b="0" i="0" sz="2035" u="none" cap="none" strike="noStrike">
              <a:solidFill>
                <a:srgbClr val="000000"/>
              </a:solidFill>
              <a:latin typeface="Arial"/>
              <a:ea typeface="Arial"/>
              <a:cs typeface="Arial"/>
              <a:sym typeface="Arial"/>
            </a:endParaRPr>
          </a:p>
          <a:p>
            <a:pPr indent="0" lvl="0" marL="0" marR="0" rtl="0" algn="l">
              <a:lnSpc>
                <a:spcPct val="80000"/>
              </a:lnSpc>
              <a:spcBef>
                <a:spcPts val="2200"/>
              </a:spcBef>
              <a:spcAft>
                <a:spcPts val="0"/>
              </a:spcAft>
              <a:buClr>
                <a:srgbClr val="000000"/>
              </a:buClr>
              <a:buSzPts val="2035"/>
              <a:buFont typeface="Arial"/>
              <a:buNone/>
            </a:pPr>
            <a:r>
              <a:rPr b="1" i="0" lang="cs-CZ" sz="2035" u="none" cap="none" strike="noStrike">
                <a:solidFill>
                  <a:srgbClr val="000000"/>
                </a:solidFill>
                <a:latin typeface="Arial"/>
                <a:ea typeface="Arial"/>
                <a:cs typeface="Arial"/>
                <a:sym typeface="Arial"/>
              </a:rPr>
              <a:t>Where: </a:t>
            </a:r>
            <a:r>
              <a:rPr b="0" i="0" lang="cs-CZ" sz="2035" u="none" cap="none" strike="noStrike">
                <a:solidFill>
                  <a:srgbClr val="000000"/>
                </a:solidFill>
                <a:latin typeface="Arial"/>
                <a:ea typeface="Arial"/>
                <a:cs typeface="Arial"/>
                <a:sym typeface="Arial"/>
              </a:rPr>
              <a:t>Reporter</a:t>
            </a:r>
            <a:endParaRPr/>
          </a:p>
        </p:txBody>
      </p:sp>
      <p:pic>
        <p:nvPicPr>
          <p:cNvPr id="448" name="Google Shape;448;p10"/>
          <p:cNvPicPr preferRelativeResize="0"/>
          <p:nvPr/>
        </p:nvPicPr>
        <p:blipFill rotWithShape="1">
          <a:blip r:embed="rId4">
            <a:alphaModFix/>
          </a:blip>
          <a:srcRect b="0" l="0" r="0" t="0"/>
          <a:stretch/>
        </p:blipFill>
        <p:spPr>
          <a:xfrm>
            <a:off x="11307747" y="2604422"/>
            <a:ext cx="385707" cy="381324"/>
          </a:xfrm>
          <a:prstGeom prst="rect">
            <a:avLst/>
          </a:prstGeom>
          <a:noFill/>
          <a:ln>
            <a:noFill/>
          </a:ln>
        </p:spPr>
      </p:pic>
      <p:pic>
        <p:nvPicPr>
          <p:cNvPr id="449" name="Google Shape;449;p10"/>
          <p:cNvPicPr preferRelativeResize="0"/>
          <p:nvPr/>
        </p:nvPicPr>
        <p:blipFill rotWithShape="1">
          <a:blip r:embed="rId5">
            <a:alphaModFix/>
          </a:blip>
          <a:srcRect b="0" l="0" r="0" t="0"/>
          <a:stretch/>
        </p:blipFill>
        <p:spPr>
          <a:xfrm>
            <a:off x="9261149" y="3499947"/>
            <a:ext cx="2930851" cy="2465725"/>
          </a:xfrm>
          <a:prstGeom prst="rect">
            <a:avLst/>
          </a:prstGeom>
          <a:noFill/>
          <a:ln>
            <a:noFill/>
          </a:ln>
        </p:spPr>
      </p:pic>
      <p:sp>
        <p:nvSpPr>
          <p:cNvPr id="450" name="Google Shape;450;p10"/>
          <p:cNvSpPr txBox="1"/>
          <p:nvPr/>
        </p:nvSpPr>
        <p:spPr>
          <a:xfrm>
            <a:off x="569265" y="1522633"/>
            <a:ext cx="11053470" cy="602558"/>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000"/>
              <a:buFont typeface="Arial"/>
              <a:buNone/>
            </a:pPr>
            <a:r>
              <a:rPr b="0" i="0" lang="cs-CZ" sz="3000" u="none" cap="none" strike="noStrike">
                <a:solidFill>
                  <a:srgbClr val="000000"/>
                </a:solidFill>
                <a:latin typeface="Arial"/>
                <a:ea typeface="Arial"/>
                <a:cs typeface="Arial"/>
                <a:sym typeface="Arial"/>
              </a:rPr>
              <a:t>Export</a:t>
            </a:r>
            <a:endParaRPr/>
          </a:p>
        </p:txBody>
      </p:sp>
      <p:sp>
        <p:nvSpPr>
          <p:cNvPr id="451" name="Google Shape;451;p10"/>
          <p:cNvSpPr txBox="1"/>
          <p:nvPr/>
        </p:nvSpPr>
        <p:spPr>
          <a:xfrm>
            <a:off x="9854021" y="4922305"/>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cs-CZ" sz="1600" u="sng" cap="none" strike="noStrike">
                <a:solidFill>
                  <a:srgbClr val="000000"/>
                </a:solidFill>
                <a:latin typeface="Arial"/>
                <a:ea typeface="Arial"/>
                <a:cs typeface="Arial"/>
                <a:sym typeface="Arial"/>
              </a:rPr>
              <a:t>Data analysis</a:t>
            </a:r>
            <a:endParaRPr b="1" i="0" sz="1600" u="sng" cap="none" strike="noStrike">
              <a:solidFill>
                <a:srgbClr val="000000"/>
              </a:solidFill>
              <a:latin typeface="Arial"/>
              <a:ea typeface="Arial"/>
              <a:cs typeface="Arial"/>
              <a:sym typeface="Arial"/>
            </a:endParaRPr>
          </a:p>
        </p:txBody>
      </p:sp>
      <p:pic>
        <p:nvPicPr>
          <p:cNvPr id="452" name="Google Shape;452;p10"/>
          <p:cNvPicPr preferRelativeResize="0"/>
          <p:nvPr>
            <p:ph idx="2" type="body"/>
          </p:nvPr>
        </p:nvPicPr>
        <p:blipFill rotWithShape="1">
          <a:blip r:embed="rId6">
            <a:alphaModFix/>
          </a:blip>
          <a:srcRect b="0" l="0" r="0" t="0"/>
          <a:stretch/>
        </p:blipFill>
        <p:spPr>
          <a:xfrm>
            <a:off x="2046391" y="1312163"/>
            <a:ext cx="6892524" cy="5334444"/>
          </a:xfrm>
          <a:prstGeom prst="rect">
            <a:avLst/>
          </a:prstGeom>
          <a:noFill/>
          <a:ln cap="flat" cmpd="sng" w="9525">
            <a:solidFill>
              <a:schemeClr val="accent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11"/>
          <p:cNvSpPr txBox="1"/>
          <p:nvPr>
            <p:ph type="title"/>
          </p:nvPr>
        </p:nvSpPr>
        <p:spPr>
          <a:xfrm>
            <a:off x="580246" y="365125"/>
            <a:ext cx="1105347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cs-CZ"/>
              <a:t>Toolkit for data analysis</a:t>
            </a:r>
            <a:endParaRPr/>
          </a:p>
        </p:txBody>
      </p:sp>
      <p:sp>
        <p:nvSpPr>
          <p:cNvPr id="459" name="Google Shape;459;p11"/>
          <p:cNvSpPr txBox="1"/>
          <p:nvPr>
            <p:ph idx="1" type="body"/>
          </p:nvPr>
        </p:nvSpPr>
        <p:spPr>
          <a:xfrm>
            <a:off x="569265" y="1522633"/>
            <a:ext cx="11053470" cy="60255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000"/>
              <a:buNone/>
            </a:pPr>
            <a:r>
              <a:rPr lang="cs-CZ"/>
              <a:t>On-line vizualization</a:t>
            </a:r>
            <a:endParaRPr/>
          </a:p>
        </p:txBody>
      </p:sp>
      <p:pic>
        <p:nvPicPr>
          <p:cNvPr id="460" name="Google Shape;460;p11"/>
          <p:cNvPicPr preferRelativeResize="0"/>
          <p:nvPr/>
        </p:nvPicPr>
        <p:blipFill rotWithShape="1">
          <a:blip r:embed="rId3">
            <a:alphaModFix/>
          </a:blip>
          <a:srcRect b="0" l="0" r="0" t="0"/>
          <a:stretch/>
        </p:blipFill>
        <p:spPr>
          <a:xfrm>
            <a:off x="9193439" y="3535485"/>
            <a:ext cx="2876550" cy="1689836"/>
          </a:xfrm>
          <a:prstGeom prst="rect">
            <a:avLst/>
          </a:prstGeom>
          <a:noFill/>
          <a:ln>
            <a:noFill/>
          </a:ln>
        </p:spPr>
      </p:pic>
      <p:pic>
        <p:nvPicPr>
          <p:cNvPr id="461" name="Google Shape;461;p11"/>
          <p:cNvPicPr preferRelativeResize="0"/>
          <p:nvPr/>
        </p:nvPicPr>
        <p:blipFill rotWithShape="1">
          <a:blip r:embed="rId4">
            <a:alphaModFix/>
          </a:blip>
          <a:srcRect b="0" l="0" r="0" t="0"/>
          <a:stretch/>
        </p:blipFill>
        <p:spPr>
          <a:xfrm>
            <a:off x="9261149" y="3499947"/>
            <a:ext cx="2930851" cy="2465725"/>
          </a:xfrm>
          <a:prstGeom prst="rect">
            <a:avLst/>
          </a:prstGeom>
          <a:noFill/>
          <a:ln>
            <a:noFill/>
          </a:ln>
        </p:spPr>
      </p:pic>
      <p:sp>
        <p:nvSpPr>
          <p:cNvPr id="462" name="Google Shape;462;p11"/>
          <p:cNvSpPr/>
          <p:nvPr/>
        </p:nvSpPr>
        <p:spPr>
          <a:xfrm>
            <a:off x="9315450" y="2122980"/>
            <a:ext cx="2543175" cy="975370"/>
          </a:xfrm>
          <a:prstGeom prst="roundRect">
            <a:avLst>
              <a:gd fmla="val 16667" name="adj"/>
            </a:avLst>
          </a:prstGeom>
          <a:noFill/>
          <a:ln cap="flat" cmpd="sng" w="57150">
            <a:solidFill>
              <a:srgbClr val="FFD966"/>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l">
              <a:lnSpc>
                <a:spcPct val="80000"/>
              </a:lnSpc>
              <a:spcBef>
                <a:spcPts val="0"/>
              </a:spcBef>
              <a:spcAft>
                <a:spcPts val="0"/>
              </a:spcAft>
              <a:buClr>
                <a:srgbClr val="000000"/>
              </a:buClr>
              <a:buSzPts val="1850"/>
              <a:buFont typeface="Arial"/>
              <a:buNone/>
            </a:pPr>
            <a:r>
              <a:rPr b="1" i="0" lang="cs-CZ" sz="1850" u="none" cap="none" strike="noStrike">
                <a:solidFill>
                  <a:srgbClr val="000000"/>
                </a:solidFill>
                <a:latin typeface="Arial"/>
                <a:ea typeface="Arial"/>
                <a:cs typeface="Arial"/>
                <a:sym typeface="Arial"/>
              </a:rPr>
              <a:t>Who: </a:t>
            </a:r>
            <a:r>
              <a:rPr b="0" i="0" lang="cs-CZ" sz="1850" u="none" cap="none" strike="noStrike">
                <a:solidFill>
                  <a:srgbClr val="000000"/>
                </a:solidFill>
                <a:latin typeface="Arial"/>
                <a:ea typeface="Arial"/>
                <a:cs typeface="Arial"/>
                <a:sym typeface="Arial"/>
              </a:rPr>
              <a:t>Healthcare professional</a:t>
            </a:r>
            <a:endParaRPr b="0" i="0" sz="1850" u="none" cap="none" strike="noStrike">
              <a:solidFill>
                <a:srgbClr val="000000"/>
              </a:solidFill>
              <a:latin typeface="Arial"/>
              <a:ea typeface="Arial"/>
              <a:cs typeface="Arial"/>
              <a:sym typeface="Arial"/>
            </a:endParaRPr>
          </a:p>
          <a:p>
            <a:pPr indent="0" lvl="0" marL="0" marR="0" rtl="0" algn="l">
              <a:lnSpc>
                <a:spcPct val="80000"/>
              </a:lnSpc>
              <a:spcBef>
                <a:spcPts val="600"/>
              </a:spcBef>
              <a:spcAft>
                <a:spcPts val="0"/>
              </a:spcAft>
              <a:buClr>
                <a:srgbClr val="000000"/>
              </a:buClr>
              <a:buSzPts val="2035"/>
              <a:buFont typeface="Arial"/>
              <a:buNone/>
            </a:pPr>
            <a:r>
              <a:rPr b="1" i="0" lang="cs-CZ" sz="2035" u="none" cap="none" strike="noStrike">
                <a:solidFill>
                  <a:srgbClr val="000000"/>
                </a:solidFill>
                <a:latin typeface="Arial"/>
                <a:ea typeface="Arial"/>
                <a:cs typeface="Arial"/>
                <a:sym typeface="Arial"/>
              </a:rPr>
              <a:t>Where: </a:t>
            </a:r>
            <a:r>
              <a:rPr b="0" i="0" lang="cs-CZ" sz="2035" u="none" cap="none" strike="noStrike">
                <a:solidFill>
                  <a:srgbClr val="000000"/>
                </a:solidFill>
                <a:latin typeface="Arial"/>
                <a:ea typeface="Arial"/>
                <a:cs typeface="Arial"/>
                <a:sym typeface="Arial"/>
              </a:rPr>
              <a:t>Study</a:t>
            </a:r>
            <a:endParaRPr b="0" i="0" sz="2035" u="none" cap="none" strike="noStrike">
              <a:solidFill>
                <a:srgbClr val="000000"/>
              </a:solidFill>
              <a:latin typeface="Arial"/>
              <a:ea typeface="Arial"/>
              <a:cs typeface="Arial"/>
              <a:sym typeface="Arial"/>
            </a:endParaRPr>
          </a:p>
        </p:txBody>
      </p:sp>
      <p:pic>
        <p:nvPicPr>
          <p:cNvPr id="463" name="Google Shape;463;p11"/>
          <p:cNvPicPr preferRelativeResize="0"/>
          <p:nvPr/>
        </p:nvPicPr>
        <p:blipFill rotWithShape="1">
          <a:blip r:embed="rId5">
            <a:alphaModFix/>
          </a:blip>
          <a:srcRect b="0" l="0" r="0" t="0"/>
          <a:stretch/>
        </p:blipFill>
        <p:spPr>
          <a:xfrm>
            <a:off x="11058455" y="2588886"/>
            <a:ext cx="463072" cy="447365"/>
          </a:xfrm>
          <a:prstGeom prst="rect">
            <a:avLst/>
          </a:prstGeom>
          <a:noFill/>
          <a:ln>
            <a:noFill/>
          </a:ln>
        </p:spPr>
      </p:pic>
      <p:sp>
        <p:nvSpPr>
          <p:cNvPr id="464" name="Google Shape;464;p11"/>
          <p:cNvSpPr txBox="1"/>
          <p:nvPr/>
        </p:nvSpPr>
        <p:spPr>
          <a:xfrm>
            <a:off x="9854021" y="4922305"/>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cs-CZ" sz="1600" u="sng" cap="none" strike="noStrike">
                <a:solidFill>
                  <a:srgbClr val="000000"/>
                </a:solidFill>
                <a:latin typeface="Arial"/>
                <a:ea typeface="Arial"/>
                <a:cs typeface="Arial"/>
                <a:sym typeface="Arial"/>
              </a:rPr>
              <a:t>Data analysis</a:t>
            </a:r>
            <a:endParaRPr b="1" i="0" sz="1600" u="sng" cap="none" strike="noStrike">
              <a:solidFill>
                <a:srgbClr val="000000"/>
              </a:solidFill>
              <a:latin typeface="Arial"/>
              <a:ea typeface="Arial"/>
              <a:cs typeface="Arial"/>
              <a:sym typeface="Arial"/>
            </a:endParaRPr>
          </a:p>
        </p:txBody>
      </p:sp>
      <p:pic>
        <p:nvPicPr>
          <p:cNvPr id="465" name="Google Shape;465;p11"/>
          <p:cNvPicPr preferRelativeResize="0"/>
          <p:nvPr/>
        </p:nvPicPr>
        <p:blipFill rotWithShape="1">
          <a:blip r:embed="rId6">
            <a:alphaModFix/>
          </a:blip>
          <a:srcRect b="0" l="0" r="0" t="0"/>
          <a:stretch/>
        </p:blipFill>
        <p:spPr>
          <a:xfrm>
            <a:off x="673368" y="2045047"/>
            <a:ext cx="8351891" cy="39360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12"/>
          <p:cNvSpPr txBox="1"/>
          <p:nvPr>
            <p:ph type="title"/>
          </p:nvPr>
        </p:nvSpPr>
        <p:spPr>
          <a:xfrm>
            <a:off x="580246" y="365125"/>
            <a:ext cx="1105347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cs-CZ"/>
              <a:t>Toolkit for data analysis</a:t>
            </a:r>
            <a:endParaRPr/>
          </a:p>
        </p:txBody>
      </p:sp>
      <p:sp>
        <p:nvSpPr>
          <p:cNvPr id="472" name="Google Shape;472;p12"/>
          <p:cNvSpPr txBox="1"/>
          <p:nvPr>
            <p:ph idx="1" type="body"/>
          </p:nvPr>
        </p:nvSpPr>
        <p:spPr>
          <a:xfrm>
            <a:off x="569265" y="1522633"/>
            <a:ext cx="11053470" cy="60255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000"/>
              <a:buNone/>
            </a:pPr>
            <a:r>
              <a:rPr lang="cs-CZ"/>
              <a:t>Visual analytics on a project website</a:t>
            </a:r>
            <a:endParaRPr/>
          </a:p>
        </p:txBody>
      </p:sp>
      <p:pic>
        <p:nvPicPr>
          <p:cNvPr id="473" name="Google Shape;473;p12"/>
          <p:cNvPicPr preferRelativeResize="0"/>
          <p:nvPr/>
        </p:nvPicPr>
        <p:blipFill rotWithShape="1">
          <a:blip r:embed="rId3">
            <a:alphaModFix/>
          </a:blip>
          <a:srcRect b="0" l="0" r="0" t="0"/>
          <a:stretch/>
        </p:blipFill>
        <p:spPr>
          <a:xfrm>
            <a:off x="9193439" y="3535485"/>
            <a:ext cx="2876550" cy="1689836"/>
          </a:xfrm>
          <a:prstGeom prst="rect">
            <a:avLst/>
          </a:prstGeom>
          <a:noFill/>
          <a:ln>
            <a:noFill/>
          </a:ln>
        </p:spPr>
      </p:pic>
      <p:sp>
        <p:nvSpPr>
          <p:cNvPr id="474" name="Google Shape;474;p12"/>
          <p:cNvSpPr/>
          <p:nvPr/>
        </p:nvSpPr>
        <p:spPr>
          <a:xfrm>
            <a:off x="9315450" y="2122980"/>
            <a:ext cx="2466975" cy="975370"/>
          </a:xfrm>
          <a:prstGeom prst="roundRect">
            <a:avLst>
              <a:gd fmla="val 16667" name="adj"/>
            </a:avLst>
          </a:prstGeom>
          <a:noFill/>
          <a:ln cap="flat" cmpd="sng" w="57150">
            <a:solidFill>
              <a:srgbClr val="FFD966"/>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l">
              <a:lnSpc>
                <a:spcPct val="80000"/>
              </a:lnSpc>
              <a:spcBef>
                <a:spcPts val="0"/>
              </a:spcBef>
              <a:spcAft>
                <a:spcPts val="0"/>
              </a:spcAft>
              <a:buClr>
                <a:srgbClr val="000000"/>
              </a:buClr>
              <a:buSzPts val="2035"/>
              <a:buFont typeface="Arial"/>
              <a:buNone/>
            </a:pPr>
            <a:r>
              <a:rPr b="1" i="0" lang="cs-CZ" sz="2035" u="none" cap="none" strike="noStrike">
                <a:solidFill>
                  <a:srgbClr val="000000"/>
                </a:solidFill>
                <a:latin typeface="Arial"/>
                <a:ea typeface="Arial"/>
                <a:cs typeface="Arial"/>
                <a:sym typeface="Arial"/>
              </a:rPr>
              <a:t>Who:</a:t>
            </a:r>
            <a:r>
              <a:rPr b="0" i="0" lang="cs-CZ" sz="2035" u="none" cap="none" strike="noStrike">
                <a:solidFill>
                  <a:srgbClr val="000000"/>
                </a:solidFill>
                <a:latin typeface="Arial"/>
                <a:ea typeface="Arial"/>
                <a:cs typeface="Arial"/>
                <a:sym typeface="Arial"/>
              </a:rPr>
              <a:t> Biostatistician</a:t>
            </a:r>
            <a:endParaRPr b="0" i="0" sz="2035" u="none" cap="none" strike="noStrike">
              <a:solidFill>
                <a:srgbClr val="000000"/>
              </a:solidFill>
              <a:latin typeface="Arial"/>
              <a:ea typeface="Arial"/>
              <a:cs typeface="Arial"/>
              <a:sym typeface="Arial"/>
            </a:endParaRPr>
          </a:p>
          <a:p>
            <a:pPr indent="0" lvl="0" marL="0" marR="0" rtl="0" algn="l">
              <a:lnSpc>
                <a:spcPct val="80000"/>
              </a:lnSpc>
              <a:spcBef>
                <a:spcPts val="2200"/>
              </a:spcBef>
              <a:spcAft>
                <a:spcPts val="0"/>
              </a:spcAft>
              <a:buClr>
                <a:srgbClr val="000000"/>
              </a:buClr>
              <a:buSzPts val="2035"/>
              <a:buFont typeface="Arial"/>
              <a:buNone/>
            </a:pPr>
            <a:r>
              <a:rPr b="1" i="0" lang="cs-CZ" sz="2035" u="none" cap="none" strike="noStrike">
                <a:solidFill>
                  <a:srgbClr val="000000"/>
                </a:solidFill>
                <a:latin typeface="Arial"/>
                <a:ea typeface="Arial"/>
                <a:cs typeface="Arial"/>
                <a:sym typeface="Arial"/>
              </a:rPr>
              <a:t>Where: </a:t>
            </a:r>
            <a:r>
              <a:rPr b="0" i="0" lang="cs-CZ" sz="2035" u="none" cap="none" strike="noStrike">
                <a:solidFill>
                  <a:srgbClr val="000000"/>
                </a:solidFill>
                <a:latin typeface="Arial"/>
                <a:ea typeface="Arial"/>
                <a:cs typeface="Arial"/>
                <a:sym typeface="Arial"/>
              </a:rPr>
              <a:t>Ext. website</a:t>
            </a:r>
            <a:endParaRPr b="0" i="0" sz="2035" u="none" cap="none" strike="noStrike">
              <a:solidFill>
                <a:srgbClr val="000000"/>
              </a:solidFill>
              <a:latin typeface="Arial"/>
              <a:ea typeface="Arial"/>
              <a:cs typeface="Arial"/>
              <a:sym typeface="Arial"/>
            </a:endParaRPr>
          </a:p>
        </p:txBody>
      </p:sp>
      <p:pic>
        <p:nvPicPr>
          <p:cNvPr id="475" name="Google Shape;475;p12"/>
          <p:cNvPicPr preferRelativeResize="0"/>
          <p:nvPr/>
        </p:nvPicPr>
        <p:blipFill rotWithShape="1">
          <a:blip r:embed="rId4">
            <a:alphaModFix/>
          </a:blip>
          <a:srcRect b="0" l="0" r="0" t="0"/>
          <a:stretch/>
        </p:blipFill>
        <p:spPr>
          <a:xfrm>
            <a:off x="9261149" y="3499947"/>
            <a:ext cx="2930851" cy="2465725"/>
          </a:xfrm>
          <a:prstGeom prst="rect">
            <a:avLst/>
          </a:prstGeom>
          <a:noFill/>
          <a:ln>
            <a:noFill/>
          </a:ln>
        </p:spPr>
      </p:pic>
      <p:pic>
        <p:nvPicPr>
          <p:cNvPr descr="Obsah obrázku snímek obrazovky&#10;&#10;Popis vygenerovaný s velmi vysokou mírou spolehlivosti" id="476" name="Google Shape;476;p12"/>
          <p:cNvPicPr preferRelativeResize="0"/>
          <p:nvPr/>
        </p:nvPicPr>
        <p:blipFill rotWithShape="1">
          <a:blip r:embed="rId5">
            <a:alphaModFix/>
          </a:blip>
          <a:srcRect b="0" l="0" r="0" t="0"/>
          <a:stretch/>
        </p:blipFill>
        <p:spPr>
          <a:xfrm>
            <a:off x="918322" y="2122980"/>
            <a:ext cx="7923482" cy="3836036"/>
          </a:xfrm>
          <a:prstGeom prst="rect">
            <a:avLst/>
          </a:prstGeom>
          <a:noFill/>
          <a:ln>
            <a:noFill/>
          </a:ln>
        </p:spPr>
      </p:pic>
      <p:sp>
        <p:nvSpPr>
          <p:cNvPr id="477" name="Google Shape;477;p12"/>
          <p:cNvSpPr txBox="1"/>
          <p:nvPr/>
        </p:nvSpPr>
        <p:spPr>
          <a:xfrm>
            <a:off x="9854021" y="4922305"/>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cs-CZ" sz="1600" u="sng" cap="none" strike="noStrike">
                <a:solidFill>
                  <a:srgbClr val="000000"/>
                </a:solidFill>
                <a:latin typeface="Arial"/>
                <a:ea typeface="Arial"/>
                <a:cs typeface="Arial"/>
                <a:sym typeface="Arial"/>
              </a:rPr>
              <a:t>Data analysis</a:t>
            </a:r>
            <a:endParaRPr b="1" i="0" sz="1600" u="sng"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13"/>
          <p:cNvSpPr txBox="1"/>
          <p:nvPr>
            <p:ph type="title"/>
          </p:nvPr>
        </p:nvSpPr>
        <p:spPr>
          <a:xfrm>
            <a:off x="580246" y="365125"/>
            <a:ext cx="11053471" cy="97457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cs-CZ"/>
              <a:t>From a hypothesis to an outcome</a:t>
            </a:r>
            <a:endParaRPr/>
          </a:p>
        </p:txBody>
      </p:sp>
      <p:pic>
        <p:nvPicPr>
          <p:cNvPr id="484" name="Google Shape;484;p13"/>
          <p:cNvPicPr preferRelativeResize="0"/>
          <p:nvPr/>
        </p:nvPicPr>
        <p:blipFill rotWithShape="1">
          <a:blip r:embed="rId3">
            <a:alphaModFix/>
          </a:blip>
          <a:srcRect b="0" l="0" r="0" t="0"/>
          <a:stretch/>
        </p:blipFill>
        <p:spPr>
          <a:xfrm>
            <a:off x="2755776" y="1429354"/>
            <a:ext cx="6680447" cy="4923298"/>
          </a:xfrm>
          <a:prstGeom prst="rect">
            <a:avLst/>
          </a:prstGeom>
          <a:noFill/>
          <a:ln>
            <a:noFill/>
          </a:ln>
        </p:spPr>
      </p:pic>
      <p:pic>
        <p:nvPicPr>
          <p:cNvPr id="485" name="Google Shape;485;p13"/>
          <p:cNvPicPr preferRelativeResize="0"/>
          <p:nvPr/>
        </p:nvPicPr>
        <p:blipFill rotWithShape="1">
          <a:blip r:embed="rId4">
            <a:alphaModFix/>
          </a:blip>
          <a:srcRect b="0" l="0" r="0" t="0"/>
          <a:stretch/>
        </p:blipFill>
        <p:spPr>
          <a:xfrm>
            <a:off x="8991555" y="3451081"/>
            <a:ext cx="389162" cy="439922"/>
          </a:xfrm>
          <a:prstGeom prst="rect">
            <a:avLst/>
          </a:prstGeom>
          <a:noFill/>
          <a:ln>
            <a:noFill/>
          </a:ln>
        </p:spPr>
      </p:pic>
      <p:sp>
        <p:nvSpPr>
          <p:cNvPr id="486" name="Google Shape;486;p13"/>
          <p:cNvSpPr txBox="1"/>
          <p:nvPr/>
        </p:nvSpPr>
        <p:spPr>
          <a:xfrm>
            <a:off x="3157870" y="1541721"/>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cs-CZ" sz="1600" u="sng">
                <a:solidFill>
                  <a:schemeClr val="dk1"/>
                </a:solidFill>
                <a:latin typeface="Calibri"/>
                <a:ea typeface="Calibri"/>
                <a:cs typeface="Calibri"/>
                <a:sym typeface="Calibri"/>
              </a:rPr>
              <a:t>Study design</a:t>
            </a:r>
            <a:endParaRPr b="1" sz="1600" u="sng">
              <a:solidFill>
                <a:schemeClr val="dk1"/>
              </a:solidFill>
              <a:latin typeface="Calibri"/>
              <a:ea typeface="Calibri"/>
              <a:cs typeface="Calibri"/>
              <a:sym typeface="Calibri"/>
            </a:endParaRPr>
          </a:p>
        </p:txBody>
      </p:sp>
      <p:sp>
        <p:nvSpPr>
          <p:cNvPr id="487" name="Google Shape;487;p13"/>
          <p:cNvSpPr txBox="1"/>
          <p:nvPr/>
        </p:nvSpPr>
        <p:spPr>
          <a:xfrm>
            <a:off x="6563832" y="2013098"/>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cs-CZ" sz="1600" u="sng">
                <a:solidFill>
                  <a:schemeClr val="dk1"/>
                </a:solidFill>
                <a:latin typeface="Calibri"/>
                <a:ea typeface="Calibri"/>
                <a:cs typeface="Calibri"/>
                <a:sym typeface="Calibri"/>
              </a:rPr>
              <a:t>Data validation</a:t>
            </a:r>
            <a:endParaRPr b="1" sz="1600" u="sng">
              <a:solidFill>
                <a:schemeClr val="dk1"/>
              </a:solidFill>
              <a:latin typeface="Calibri"/>
              <a:ea typeface="Calibri"/>
              <a:cs typeface="Calibri"/>
              <a:sym typeface="Calibri"/>
            </a:endParaRPr>
          </a:p>
        </p:txBody>
      </p:sp>
      <p:sp>
        <p:nvSpPr>
          <p:cNvPr id="488" name="Google Shape;488;p13"/>
          <p:cNvSpPr txBox="1"/>
          <p:nvPr/>
        </p:nvSpPr>
        <p:spPr>
          <a:xfrm>
            <a:off x="3079896" y="4834270"/>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cs-CZ" sz="1600" u="sng">
                <a:solidFill>
                  <a:schemeClr val="dk1"/>
                </a:solidFill>
                <a:latin typeface="Calibri"/>
                <a:ea typeface="Calibri"/>
                <a:cs typeface="Calibri"/>
                <a:sym typeface="Calibri"/>
              </a:rPr>
              <a:t>Hypothesis</a:t>
            </a:r>
            <a:endParaRPr b="1" sz="1600" u="sng">
              <a:solidFill>
                <a:schemeClr val="dk1"/>
              </a:solidFill>
              <a:latin typeface="Calibri"/>
              <a:ea typeface="Calibri"/>
              <a:cs typeface="Calibri"/>
              <a:sym typeface="Calibri"/>
            </a:endParaRPr>
          </a:p>
        </p:txBody>
      </p:sp>
      <p:sp>
        <p:nvSpPr>
          <p:cNvPr id="489" name="Google Shape;489;p13"/>
          <p:cNvSpPr txBox="1"/>
          <p:nvPr/>
        </p:nvSpPr>
        <p:spPr>
          <a:xfrm>
            <a:off x="5390705" y="6014098"/>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cs-CZ" sz="1600" u="sng">
                <a:solidFill>
                  <a:schemeClr val="dk1"/>
                </a:solidFill>
                <a:latin typeface="Calibri"/>
                <a:ea typeface="Calibri"/>
                <a:cs typeface="Calibri"/>
                <a:sym typeface="Calibri"/>
              </a:rPr>
              <a:t>Data entry</a:t>
            </a:r>
            <a:endParaRPr b="1" sz="1600" u="sng">
              <a:solidFill>
                <a:schemeClr val="dk1"/>
              </a:solidFill>
              <a:latin typeface="Calibri"/>
              <a:ea typeface="Calibri"/>
              <a:cs typeface="Calibri"/>
              <a:sym typeface="Calibri"/>
            </a:endParaRPr>
          </a:p>
        </p:txBody>
      </p:sp>
      <p:sp>
        <p:nvSpPr>
          <p:cNvPr id="490" name="Google Shape;490;p13"/>
          <p:cNvSpPr txBox="1"/>
          <p:nvPr/>
        </p:nvSpPr>
        <p:spPr>
          <a:xfrm>
            <a:off x="7829105" y="4952550"/>
            <a:ext cx="1839433"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cs-CZ" sz="1600" u="sng">
                <a:solidFill>
                  <a:schemeClr val="dk1"/>
                </a:solidFill>
                <a:latin typeface="Calibri"/>
                <a:ea typeface="Calibri"/>
                <a:cs typeface="Calibri"/>
                <a:sym typeface="Calibri"/>
              </a:rPr>
              <a:t>Data analysis</a:t>
            </a:r>
            <a:endParaRPr b="1" sz="1600" u="sng">
              <a:solidFill>
                <a:schemeClr val="dk1"/>
              </a:solidFill>
              <a:latin typeface="Calibri"/>
              <a:ea typeface="Calibri"/>
              <a:cs typeface="Calibri"/>
              <a:sym typeface="Calibri"/>
            </a:endParaRPr>
          </a:p>
        </p:txBody>
      </p:sp>
      <p:sp>
        <p:nvSpPr>
          <p:cNvPr id="491" name="Google Shape;491;p13"/>
          <p:cNvSpPr/>
          <p:nvPr/>
        </p:nvSpPr>
        <p:spPr>
          <a:xfrm>
            <a:off x="8730178" y="3242125"/>
            <a:ext cx="911915" cy="857833"/>
          </a:xfrm>
          <a:prstGeom prst="roundRect">
            <a:avLst>
              <a:gd fmla="val 16667" name="adj"/>
            </a:avLst>
          </a:prstGeom>
          <a:noFill/>
          <a:ln cap="flat" cmpd="sng" w="57150">
            <a:solidFill>
              <a:srgbClr val="92C9C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cs-CZ"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498" name="Google Shape;498;p14"/>
          <p:cNvSpPr txBox="1"/>
          <p:nvPr/>
        </p:nvSpPr>
        <p:spPr>
          <a:xfrm>
            <a:off x="4112542" y="4217495"/>
            <a:ext cx="6765924" cy="1420813"/>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8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499" name="Google Shape;499;p14"/>
          <p:cNvSpPr txBox="1"/>
          <p:nvPr>
            <p:ph type="ctrTitle"/>
          </p:nvPr>
        </p:nvSpPr>
        <p:spPr>
          <a:xfrm>
            <a:off x="720000" y="2540981"/>
            <a:ext cx="11468502" cy="2387600"/>
          </a:xfrm>
          <a:prstGeom prst="rect">
            <a:avLst/>
          </a:prstGeom>
          <a:noFill/>
          <a:ln>
            <a:noFill/>
          </a:ln>
        </p:spPr>
        <p:txBody>
          <a:bodyPr anchorCtr="0" anchor="b" bIns="45700" lIns="91425" spcFirstLastPara="1" rIns="91425" wrap="square" tIns="45700">
            <a:normAutofit/>
          </a:bodyPr>
          <a:lstStyle/>
          <a:p>
            <a:pPr indent="0" lvl="0" marL="0" rtl="0" algn="l">
              <a:lnSpc>
                <a:spcPct val="162500"/>
              </a:lnSpc>
              <a:spcBef>
                <a:spcPts val="0"/>
              </a:spcBef>
              <a:spcAft>
                <a:spcPts val="0"/>
              </a:spcAft>
              <a:buClr>
                <a:schemeClr val="dk1"/>
              </a:buClr>
              <a:buSzPts val="4000"/>
              <a:buFont typeface="Arial"/>
              <a:buNone/>
            </a:pPr>
            <a:r>
              <a:rPr b="1" lang="cs-CZ" sz="4000"/>
              <a:t>3D printing in medicine </a:t>
            </a:r>
            <a:endParaRPr/>
          </a:p>
        </p:txBody>
      </p:sp>
      <p:sp>
        <p:nvSpPr>
          <p:cNvPr id="500" name="Google Shape;500;p14"/>
          <p:cNvSpPr txBox="1"/>
          <p:nvPr/>
        </p:nvSpPr>
        <p:spPr>
          <a:xfrm>
            <a:off x="719999" y="4897294"/>
            <a:ext cx="7988571" cy="1100035"/>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000000"/>
              </a:buClr>
              <a:buSzPts val="2800"/>
              <a:buFont typeface="Arial"/>
              <a:buNone/>
            </a:pPr>
            <a:r>
              <a:rPr b="0" i="0" lang="cs-CZ" sz="2800" u="none" cap="none" strike="noStrike">
                <a:solidFill>
                  <a:srgbClr val="000000"/>
                </a:solidFill>
                <a:latin typeface="Arial"/>
                <a:ea typeface="Arial"/>
                <a:cs typeface="Arial"/>
                <a:sym typeface="Arial"/>
              </a:rPr>
              <a:t>product life cycle management</a:t>
            </a:r>
            <a:endParaRPr/>
          </a:p>
        </p:txBody>
      </p:sp>
      <p:pic>
        <p:nvPicPr>
          <p:cNvPr id="501" name="Google Shape;501;p14"/>
          <p:cNvPicPr preferRelativeResize="0"/>
          <p:nvPr/>
        </p:nvPicPr>
        <p:blipFill rotWithShape="1">
          <a:blip r:embed="rId3">
            <a:alphaModFix/>
          </a:blip>
          <a:srcRect b="0" l="8679" r="34214" t="0"/>
          <a:stretch/>
        </p:blipFill>
        <p:spPr>
          <a:xfrm>
            <a:off x="6318756" y="0"/>
            <a:ext cx="5873244" cy="68580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pic>
        <p:nvPicPr>
          <p:cNvPr id="507" name="Google Shape;507;p15"/>
          <p:cNvPicPr preferRelativeResize="0"/>
          <p:nvPr/>
        </p:nvPicPr>
        <p:blipFill rotWithShape="1">
          <a:blip r:embed="rId3">
            <a:alphaModFix/>
          </a:blip>
          <a:srcRect b="0" l="0" r="0" t="0"/>
          <a:stretch/>
        </p:blipFill>
        <p:spPr>
          <a:xfrm>
            <a:off x="0" y="1715401"/>
            <a:ext cx="12215868" cy="5167312"/>
          </a:xfrm>
          <a:prstGeom prst="rect">
            <a:avLst/>
          </a:prstGeom>
          <a:noFill/>
          <a:ln>
            <a:noFill/>
          </a:ln>
        </p:spPr>
      </p:pic>
      <p:sp>
        <p:nvSpPr>
          <p:cNvPr id="508" name="Google Shape;508;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1" lang="cs-CZ">
                <a:latin typeface="Arial"/>
                <a:ea typeface="Arial"/>
                <a:cs typeface="Arial"/>
                <a:sym typeface="Arial"/>
              </a:rPr>
              <a:t>The problem we are solving</a:t>
            </a:r>
            <a:endParaRPr/>
          </a:p>
        </p:txBody>
      </p:sp>
      <p:sp>
        <p:nvSpPr>
          <p:cNvPr id="509" name="Google Shape;509;p15"/>
          <p:cNvSpPr/>
          <p:nvPr/>
        </p:nvSpPr>
        <p:spPr>
          <a:xfrm>
            <a:off x="1585101" y="2931872"/>
            <a:ext cx="9045666" cy="1367185"/>
          </a:xfrm>
          <a:prstGeom prst="roundRect">
            <a:avLst>
              <a:gd fmla="val 16667" name="adj"/>
            </a:avLst>
          </a:prstGeom>
          <a:solidFill>
            <a:schemeClr val="lt1">
              <a:alpha val="87843"/>
            </a:schemeClr>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10" name="Google Shape;510;p15"/>
          <p:cNvSpPr txBox="1"/>
          <p:nvPr/>
        </p:nvSpPr>
        <p:spPr>
          <a:xfrm>
            <a:off x="1561234" y="3429000"/>
            <a:ext cx="9045666"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Calibri"/>
              <a:buNone/>
            </a:pPr>
            <a:r>
              <a:rPr b="0" i="0" lang="cs-CZ" sz="2800" u="none" cap="none" strike="noStrike">
                <a:solidFill>
                  <a:srgbClr val="000000"/>
                </a:solidFill>
                <a:latin typeface="Calibri"/>
                <a:ea typeface="Calibri"/>
                <a:cs typeface="Calibri"/>
                <a:sym typeface="Calibri"/>
              </a:rPr>
              <a:t>Lack of QM/DM system for parts production...</a:t>
            </a:r>
            <a:endParaRPr b="0" i="0" sz="28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pic>
        <p:nvPicPr>
          <p:cNvPr id="516" name="Google Shape;516;p16"/>
          <p:cNvPicPr preferRelativeResize="0"/>
          <p:nvPr/>
        </p:nvPicPr>
        <p:blipFill rotWithShape="1">
          <a:blip r:embed="rId3">
            <a:alphaModFix/>
          </a:blip>
          <a:srcRect b="15319" l="0" r="0" t="24569"/>
          <a:stretch/>
        </p:blipFill>
        <p:spPr>
          <a:xfrm>
            <a:off x="0" y="2061814"/>
            <a:ext cx="12192000" cy="4885819"/>
          </a:xfrm>
          <a:prstGeom prst="rect">
            <a:avLst/>
          </a:prstGeom>
          <a:noFill/>
          <a:ln>
            <a:noFill/>
          </a:ln>
        </p:spPr>
      </p:pic>
      <p:sp>
        <p:nvSpPr>
          <p:cNvPr id="517" name="Google Shape;517;p1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1" lang="cs-CZ">
                <a:latin typeface="Arial"/>
                <a:ea typeface="Arial"/>
                <a:cs typeface="Arial"/>
                <a:sym typeface="Arial"/>
              </a:rPr>
              <a:t>The problem we are solving</a:t>
            </a:r>
            <a:endParaRPr/>
          </a:p>
        </p:txBody>
      </p:sp>
      <p:sp>
        <p:nvSpPr>
          <p:cNvPr id="518" name="Google Shape;518;p16"/>
          <p:cNvSpPr/>
          <p:nvPr/>
        </p:nvSpPr>
        <p:spPr>
          <a:xfrm>
            <a:off x="1573167" y="3859792"/>
            <a:ext cx="9045666" cy="1367185"/>
          </a:xfrm>
          <a:prstGeom prst="roundRect">
            <a:avLst>
              <a:gd fmla="val 16667" name="adj"/>
            </a:avLst>
          </a:prstGeom>
          <a:solidFill>
            <a:schemeClr val="lt1">
              <a:alpha val="87843"/>
            </a:schemeClr>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19" name="Google Shape;519;p16"/>
          <p:cNvSpPr txBox="1"/>
          <p:nvPr/>
        </p:nvSpPr>
        <p:spPr>
          <a:xfrm>
            <a:off x="1549300" y="4356920"/>
            <a:ext cx="9045666"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Calibri"/>
              <a:buNone/>
            </a:pPr>
            <a:r>
              <a:rPr b="0" i="0" lang="cs-CZ" sz="2800" u="none" cap="none" strike="noStrike">
                <a:solidFill>
                  <a:srgbClr val="000000"/>
                </a:solidFill>
                <a:latin typeface="Calibri"/>
                <a:ea typeface="Calibri"/>
                <a:cs typeface="Calibri"/>
                <a:sym typeface="Calibri"/>
              </a:rPr>
              <a:t>Lack of QM/DM system for parts production...</a:t>
            </a:r>
            <a:endParaRPr b="0" i="0" sz="2800" u="none" cap="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id="525" name="Google Shape;525;p17"/>
          <p:cNvPicPr preferRelativeResize="0"/>
          <p:nvPr/>
        </p:nvPicPr>
        <p:blipFill rotWithShape="1">
          <a:blip r:embed="rId3">
            <a:alphaModFix/>
          </a:blip>
          <a:srcRect b="18490" l="0" r="0" t="17447"/>
          <a:stretch/>
        </p:blipFill>
        <p:spPr>
          <a:xfrm>
            <a:off x="-14299" y="1689421"/>
            <a:ext cx="12220598" cy="5219272"/>
          </a:xfrm>
          <a:prstGeom prst="rect">
            <a:avLst/>
          </a:prstGeom>
          <a:noFill/>
          <a:ln>
            <a:noFill/>
          </a:ln>
        </p:spPr>
      </p:pic>
      <p:sp>
        <p:nvSpPr>
          <p:cNvPr id="526" name="Google Shape;526;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1" lang="cs-CZ">
                <a:latin typeface="Arial"/>
                <a:ea typeface="Arial"/>
                <a:cs typeface="Arial"/>
                <a:sym typeface="Arial"/>
              </a:rPr>
              <a:t>The problem we are solving</a:t>
            </a:r>
            <a:endParaRPr/>
          </a:p>
        </p:txBody>
      </p:sp>
      <p:sp>
        <p:nvSpPr>
          <p:cNvPr id="527" name="Google Shape;527;p17"/>
          <p:cNvSpPr/>
          <p:nvPr/>
        </p:nvSpPr>
        <p:spPr>
          <a:xfrm>
            <a:off x="1573166" y="2061815"/>
            <a:ext cx="9045666" cy="1367185"/>
          </a:xfrm>
          <a:prstGeom prst="roundRect">
            <a:avLst>
              <a:gd fmla="val 16667" name="adj"/>
            </a:avLst>
          </a:prstGeom>
          <a:solidFill>
            <a:schemeClr val="lt1">
              <a:alpha val="87843"/>
            </a:schemeClr>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28" name="Google Shape;528;p17"/>
          <p:cNvSpPr txBox="1"/>
          <p:nvPr/>
        </p:nvSpPr>
        <p:spPr>
          <a:xfrm>
            <a:off x="1549299" y="2558943"/>
            <a:ext cx="9045666"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Calibri"/>
              <a:buNone/>
            </a:pPr>
            <a:r>
              <a:rPr b="0" i="0" lang="cs-CZ" sz="2800" u="none" cap="none" strike="noStrike">
                <a:solidFill>
                  <a:srgbClr val="000000"/>
                </a:solidFill>
                <a:latin typeface="Calibri"/>
                <a:ea typeface="Calibri"/>
                <a:cs typeface="Calibri"/>
                <a:sym typeface="Calibri"/>
              </a:rPr>
              <a:t>Lack of QM/DM system for parts production...</a:t>
            </a:r>
            <a:endParaRPr b="0" i="0" sz="2800"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1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1" lang="cs-CZ">
                <a:latin typeface="Arial"/>
                <a:ea typeface="Arial"/>
                <a:cs typeface="Arial"/>
                <a:sym typeface="Arial"/>
              </a:rPr>
              <a:t>Quality management for 3-D print</a:t>
            </a:r>
            <a:endParaRPr/>
          </a:p>
        </p:txBody>
      </p:sp>
      <p:sp>
        <p:nvSpPr>
          <p:cNvPr id="535" name="Google Shape;535;p18"/>
          <p:cNvSpPr txBox="1"/>
          <p:nvPr/>
        </p:nvSpPr>
        <p:spPr>
          <a:xfrm>
            <a:off x="580247" y="1998652"/>
            <a:ext cx="10765972" cy="378565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2400" u="none" cap="none" strike="noStrike">
                <a:solidFill>
                  <a:srgbClr val="000000"/>
                </a:solidFill>
                <a:latin typeface="Calibri"/>
                <a:ea typeface="Calibri"/>
                <a:cs typeface="Calibri"/>
                <a:sym typeface="Calibri"/>
              </a:rPr>
              <a:t>Centre: calibration = printing the model and measuring it; geometry verification</a:t>
            </a:r>
            <a:endParaRPr/>
          </a:p>
          <a:p>
            <a:pPr indent="0" lvl="0" marL="0" marR="0" rtl="0" algn="l">
              <a:lnSpc>
                <a:spcPct val="100000"/>
              </a:lnSpc>
              <a:spcBef>
                <a:spcPts val="0"/>
              </a:spcBef>
              <a:spcAft>
                <a:spcPts val="0"/>
              </a:spcAft>
              <a:buClr>
                <a:srgbClr val="000000"/>
              </a:buClr>
              <a:buSzPts val="2400"/>
              <a:buFont typeface="Calibri"/>
              <a:buNone/>
            </a:pPr>
            <a:r>
              <a:rPr b="0" i="0" lang="cs-CZ" sz="2400" u="none" cap="none" strike="noStrike">
                <a:solidFill>
                  <a:srgbClr val="000000"/>
                </a:solidFill>
                <a:latin typeface="Calibri"/>
                <a:ea typeface="Calibri"/>
                <a:cs typeface="Calibri"/>
                <a:sym typeface="Calibri"/>
              </a:rPr>
              <a:t>Case: approval process, e-signatures</a:t>
            </a:r>
            <a:endParaRPr/>
          </a:p>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Calibri"/>
              <a:buNone/>
            </a:pPr>
            <a:r>
              <a:rPr b="0" i="0" lang="cs-CZ" sz="2400" u="none" cap="none" strike="noStrike">
                <a:solidFill>
                  <a:srgbClr val="000000"/>
                </a:solidFill>
                <a:latin typeface="Calibri"/>
                <a:ea typeface="Calibri"/>
                <a:cs typeface="Calibri"/>
                <a:sym typeface="Calibri"/>
              </a:rPr>
              <a:t>Three levels of 3D print:</a:t>
            </a:r>
            <a:endParaRPr/>
          </a:p>
          <a:p>
            <a:pPr indent="-285750" lvl="0" marL="285750" marR="0" rtl="0" algn="l">
              <a:lnSpc>
                <a:spcPct val="100000"/>
              </a:lnSpc>
              <a:spcBef>
                <a:spcPts val="0"/>
              </a:spcBef>
              <a:spcAft>
                <a:spcPts val="0"/>
              </a:spcAft>
              <a:buClr>
                <a:srgbClr val="000000"/>
              </a:buClr>
              <a:buSzPts val="2400"/>
              <a:buFont typeface="Arial"/>
              <a:buChar char="•"/>
            </a:pPr>
            <a:r>
              <a:rPr b="1" i="0" lang="cs-CZ" sz="2400" u="none" cap="none" strike="noStrike">
                <a:solidFill>
                  <a:srgbClr val="000000"/>
                </a:solidFill>
                <a:latin typeface="Calibri"/>
                <a:ea typeface="Calibri"/>
                <a:cs typeface="Calibri"/>
                <a:sym typeface="Calibri"/>
              </a:rPr>
              <a:t>anatomical models</a:t>
            </a:r>
            <a:r>
              <a:rPr b="0" i="0" lang="cs-CZ" sz="2400" u="none" cap="none" strike="noStrike">
                <a:solidFill>
                  <a:srgbClr val="000000"/>
                </a:solidFill>
                <a:latin typeface="Calibri"/>
                <a:ea typeface="Calibri"/>
                <a:cs typeface="Calibri"/>
                <a:sym typeface="Calibri"/>
              </a:rPr>
              <a:t> - for preoperative planning - not for the operating room, </a:t>
            </a:r>
            <a:br>
              <a:rPr b="0" i="0" lang="cs-CZ" sz="2400" u="none" cap="none" strike="noStrike">
                <a:solidFill>
                  <a:srgbClr val="000000"/>
                </a:solidFill>
                <a:latin typeface="Calibri"/>
                <a:ea typeface="Calibri"/>
                <a:cs typeface="Calibri"/>
                <a:sym typeface="Calibri"/>
              </a:rPr>
            </a:br>
            <a:r>
              <a:rPr b="0" i="0" lang="cs-CZ" sz="2400" u="none" cap="none" strike="noStrike">
                <a:solidFill>
                  <a:srgbClr val="000000"/>
                </a:solidFill>
                <a:latin typeface="Calibri"/>
                <a:ea typeface="Calibri"/>
                <a:cs typeface="Calibri"/>
                <a:sym typeface="Calibri"/>
              </a:rPr>
              <a:t>no sterility is addressed</a:t>
            </a:r>
            <a:endParaRPr/>
          </a:p>
          <a:p>
            <a:pPr indent="-285750" lvl="0" marL="285750" marR="0" rtl="0" algn="l">
              <a:lnSpc>
                <a:spcPct val="100000"/>
              </a:lnSpc>
              <a:spcBef>
                <a:spcPts val="0"/>
              </a:spcBef>
              <a:spcAft>
                <a:spcPts val="0"/>
              </a:spcAft>
              <a:buClr>
                <a:srgbClr val="000000"/>
              </a:buClr>
              <a:buSzPts val="2400"/>
              <a:buFont typeface="Arial"/>
              <a:buChar char="•"/>
            </a:pPr>
            <a:r>
              <a:rPr b="1" i="0" lang="cs-CZ" sz="2400" u="none" cap="none" strike="noStrike">
                <a:solidFill>
                  <a:srgbClr val="000000"/>
                </a:solidFill>
                <a:latin typeface="Calibri"/>
                <a:ea typeface="Calibri"/>
                <a:cs typeface="Calibri"/>
                <a:sym typeface="Calibri"/>
              </a:rPr>
              <a:t>resection templates</a:t>
            </a:r>
            <a:r>
              <a:rPr b="0" i="0" lang="cs-CZ" sz="2400" u="none" cap="none" strike="noStrike">
                <a:solidFill>
                  <a:srgbClr val="000000"/>
                </a:solidFill>
                <a:latin typeface="Calibri"/>
                <a:ea typeface="Calibri"/>
                <a:cs typeface="Calibri"/>
                <a:sym typeface="Calibri"/>
              </a:rPr>
              <a:t> - saving operative time - sterilization </a:t>
            </a:r>
            <a:br>
              <a:rPr b="0" i="0" lang="cs-CZ" sz="2400" u="none" cap="none" strike="noStrike">
                <a:solidFill>
                  <a:srgbClr val="000000"/>
                </a:solidFill>
                <a:latin typeface="Calibri"/>
                <a:ea typeface="Calibri"/>
                <a:cs typeface="Calibri"/>
                <a:sym typeface="Calibri"/>
              </a:rPr>
            </a:br>
            <a:r>
              <a:rPr b="0" i="0" lang="cs-CZ" sz="2400" u="none" cap="none" strike="noStrike">
                <a:solidFill>
                  <a:srgbClr val="000000"/>
                </a:solidFill>
                <a:latin typeface="Calibri"/>
                <a:ea typeface="Calibri"/>
                <a:cs typeface="Calibri"/>
                <a:sym typeface="Calibri"/>
              </a:rPr>
              <a:t>and material type are addressed </a:t>
            </a:r>
            <a:endParaRPr/>
          </a:p>
          <a:p>
            <a:pPr indent="-285750" lvl="0" marL="285750" marR="0" rtl="0" algn="l">
              <a:lnSpc>
                <a:spcPct val="100000"/>
              </a:lnSpc>
              <a:spcBef>
                <a:spcPts val="0"/>
              </a:spcBef>
              <a:spcAft>
                <a:spcPts val="0"/>
              </a:spcAft>
              <a:buClr>
                <a:srgbClr val="000000"/>
              </a:buClr>
              <a:buSzPts val="2400"/>
              <a:buFont typeface="Arial"/>
              <a:buChar char="•"/>
            </a:pPr>
            <a:r>
              <a:rPr b="1" i="0" lang="cs-CZ" sz="2400" u="none" cap="none" strike="noStrike">
                <a:solidFill>
                  <a:srgbClr val="000000"/>
                </a:solidFill>
                <a:latin typeface="Calibri"/>
                <a:ea typeface="Calibri"/>
                <a:cs typeface="Calibri"/>
                <a:sym typeface="Calibri"/>
              </a:rPr>
              <a:t>implants</a:t>
            </a:r>
            <a:r>
              <a:rPr b="0" i="0" lang="cs-CZ" sz="2400" u="none" cap="none" strike="noStrike">
                <a:solidFill>
                  <a:srgbClr val="000000"/>
                </a:solidFill>
                <a:latin typeface="Calibri"/>
                <a:ea typeface="Calibri"/>
                <a:cs typeface="Calibri"/>
                <a:sym typeface="Calibri"/>
              </a:rPr>
              <a:t> - different materials and different printers (SLA) and easier sterilization; medical device.  </a:t>
            </a:r>
            <a:endParaRPr/>
          </a:p>
        </p:txBody>
      </p:sp>
      <p:sp>
        <p:nvSpPr>
          <p:cNvPr id="536" name="Google Shape;536;p18"/>
          <p:cNvSpPr/>
          <p:nvPr/>
        </p:nvSpPr>
        <p:spPr>
          <a:xfrm>
            <a:off x="580247" y="3528646"/>
            <a:ext cx="10427722" cy="1430216"/>
          </a:xfrm>
          <a:prstGeom prst="roundRect">
            <a:avLst>
              <a:gd fmla="val 16667" name="adj"/>
            </a:avLst>
          </a:prstGeom>
          <a:solidFill>
            <a:schemeClr val="lt1">
              <a:alpha val="0"/>
            </a:schemeClr>
          </a:solidFill>
          <a:ln cap="flat" cmpd="sng" w="31750">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1" lang="cs-CZ">
                <a:latin typeface="Arial"/>
                <a:ea typeface="Arial"/>
                <a:cs typeface="Arial"/>
                <a:sym typeface="Arial"/>
              </a:rPr>
              <a:t>Case reports (1/2)</a:t>
            </a:r>
            <a:endParaRPr b="1">
              <a:latin typeface="Arial"/>
              <a:ea typeface="Arial"/>
              <a:cs typeface="Arial"/>
              <a:sym typeface="Arial"/>
            </a:endParaRPr>
          </a:p>
        </p:txBody>
      </p:sp>
      <p:pic>
        <p:nvPicPr>
          <p:cNvPr id="543" name="Google Shape;543;p19"/>
          <p:cNvPicPr preferRelativeResize="0"/>
          <p:nvPr/>
        </p:nvPicPr>
        <p:blipFill rotWithShape="1">
          <a:blip r:embed="rId3">
            <a:alphaModFix/>
          </a:blip>
          <a:srcRect b="0" l="0" r="0" t="0"/>
          <a:stretch/>
        </p:blipFill>
        <p:spPr>
          <a:xfrm>
            <a:off x="716078" y="1690688"/>
            <a:ext cx="4663844" cy="3360711"/>
          </a:xfrm>
          <a:prstGeom prst="rect">
            <a:avLst/>
          </a:prstGeom>
          <a:noFill/>
          <a:ln>
            <a:noFill/>
          </a:ln>
        </p:spPr>
      </p:pic>
      <p:pic>
        <p:nvPicPr>
          <p:cNvPr id="544" name="Google Shape;544;p19"/>
          <p:cNvPicPr preferRelativeResize="0"/>
          <p:nvPr/>
        </p:nvPicPr>
        <p:blipFill rotWithShape="1">
          <a:blip r:embed="rId4">
            <a:alphaModFix/>
          </a:blip>
          <a:srcRect b="0" l="0" r="0" t="0"/>
          <a:stretch/>
        </p:blipFill>
        <p:spPr>
          <a:xfrm>
            <a:off x="5687623" y="1690688"/>
            <a:ext cx="5075501" cy="3360711"/>
          </a:xfrm>
          <a:prstGeom prst="rect">
            <a:avLst/>
          </a:prstGeom>
          <a:noFill/>
          <a:ln>
            <a:noFill/>
          </a:ln>
        </p:spPr>
      </p:pic>
      <p:pic>
        <p:nvPicPr>
          <p:cNvPr id="545" name="Google Shape;545;p19"/>
          <p:cNvPicPr preferRelativeResize="0"/>
          <p:nvPr/>
        </p:nvPicPr>
        <p:blipFill rotWithShape="1">
          <a:blip r:embed="rId5">
            <a:alphaModFix/>
          </a:blip>
          <a:srcRect b="0" l="0" r="0" t="0"/>
          <a:stretch/>
        </p:blipFill>
        <p:spPr>
          <a:xfrm>
            <a:off x="2248826" y="1550241"/>
            <a:ext cx="7462941" cy="4123728"/>
          </a:xfrm>
          <a:prstGeom prst="rect">
            <a:avLst/>
          </a:prstGeom>
          <a:noFill/>
          <a:ln>
            <a:noFill/>
          </a:ln>
        </p:spPr>
      </p:pic>
      <p:pic>
        <p:nvPicPr>
          <p:cNvPr id="546" name="Google Shape;546;p19"/>
          <p:cNvPicPr preferRelativeResize="0"/>
          <p:nvPr/>
        </p:nvPicPr>
        <p:blipFill rotWithShape="1">
          <a:blip r:embed="rId6">
            <a:alphaModFix/>
          </a:blip>
          <a:srcRect b="0" l="0" r="0" t="0"/>
          <a:stretch/>
        </p:blipFill>
        <p:spPr>
          <a:xfrm>
            <a:off x="6200070" y="260701"/>
            <a:ext cx="1342479" cy="13012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45"/>
                                        </p:tgtEl>
                                        <p:attrNameLst>
                                          <p:attrName>style.visibility</p:attrName>
                                        </p:attrNameLst>
                                      </p:cBhvr>
                                      <p:to>
                                        <p:strVal val="visible"/>
                                      </p:to>
                                    </p:set>
                                    <p:anim calcmode="lin" valueType="num">
                                      <p:cBhvr additive="base">
                                        <p:cTn dur="500"/>
                                        <p:tgtEl>
                                          <p:spTgt spid="54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2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1" lang="cs-CZ">
                <a:latin typeface="Arial"/>
                <a:ea typeface="Arial"/>
                <a:cs typeface="Arial"/>
                <a:sym typeface="Arial"/>
              </a:rPr>
              <a:t>Case reports (2/2)</a:t>
            </a:r>
            <a:endParaRPr/>
          </a:p>
        </p:txBody>
      </p:sp>
      <p:pic>
        <p:nvPicPr>
          <p:cNvPr id="553" name="Google Shape;553;p20"/>
          <p:cNvPicPr preferRelativeResize="0"/>
          <p:nvPr/>
        </p:nvPicPr>
        <p:blipFill rotWithShape="1">
          <a:blip r:embed="rId3">
            <a:alphaModFix/>
          </a:blip>
          <a:srcRect b="29843" l="8909" r="46886" t="30921"/>
          <a:stretch/>
        </p:blipFill>
        <p:spPr>
          <a:xfrm>
            <a:off x="691003" y="2064996"/>
            <a:ext cx="3825612" cy="1909127"/>
          </a:xfrm>
          <a:prstGeom prst="rect">
            <a:avLst/>
          </a:prstGeom>
          <a:noFill/>
          <a:ln>
            <a:noFill/>
          </a:ln>
        </p:spPr>
      </p:pic>
      <p:pic>
        <p:nvPicPr>
          <p:cNvPr id="554" name="Google Shape;554;p20"/>
          <p:cNvPicPr preferRelativeResize="0"/>
          <p:nvPr/>
        </p:nvPicPr>
        <p:blipFill rotWithShape="1">
          <a:blip r:embed="rId4">
            <a:alphaModFix/>
          </a:blip>
          <a:srcRect b="-8" l="-5" r="-4" t="-9"/>
          <a:stretch/>
        </p:blipFill>
        <p:spPr>
          <a:xfrm>
            <a:off x="4654718" y="2064996"/>
            <a:ext cx="3587357" cy="2141855"/>
          </a:xfrm>
          <a:prstGeom prst="rect">
            <a:avLst/>
          </a:prstGeom>
          <a:noFill/>
          <a:ln>
            <a:noFill/>
          </a:ln>
        </p:spPr>
      </p:pic>
      <p:pic>
        <p:nvPicPr>
          <p:cNvPr id="555" name="Google Shape;555;p20"/>
          <p:cNvPicPr preferRelativeResize="0"/>
          <p:nvPr/>
        </p:nvPicPr>
        <p:blipFill rotWithShape="1">
          <a:blip r:embed="rId5">
            <a:alphaModFix/>
          </a:blip>
          <a:srcRect b="24472" l="0" r="0" t="9962"/>
          <a:stretch/>
        </p:blipFill>
        <p:spPr>
          <a:xfrm>
            <a:off x="8380178" y="2064996"/>
            <a:ext cx="3691590" cy="1815342"/>
          </a:xfrm>
          <a:prstGeom prst="rect">
            <a:avLst/>
          </a:prstGeom>
          <a:noFill/>
          <a:ln>
            <a:noFill/>
          </a:ln>
        </p:spPr>
      </p:pic>
      <p:pic>
        <p:nvPicPr>
          <p:cNvPr id="556" name="Google Shape;556;p20"/>
          <p:cNvPicPr preferRelativeResize="0"/>
          <p:nvPr/>
        </p:nvPicPr>
        <p:blipFill rotWithShape="1">
          <a:blip r:embed="rId6">
            <a:alphaModFix/>
          </a:blip>
          <a:srcRect b="10865" l="23541" r="24475" t="40153"/>
          <a:stretch/>
        </p:blipFill>
        <p:spPr>
          <a:xfrm>
            <a:off x="3063556" y="2972667"/>
            <a:ext cx="6064885" cy="3213735"/>
          </a:xfrm>
          <a:prstGeom prst="rect">
            <a:avLst/>
          </a:prstGeom>
          <a:noFill/>
          <a:ln>
            <a:noFill/>
          </a:ln>
        </p:spPr>
      </p:pic>
      <p:pic>
        <p:nvPicPr>
          <p:cNvPr id="557" name="Google Shape;557;p20"/>
          <p:cNvPicPr preferRelativeResize="0"/>
          <p:nvPr/>
        </p:nvPicPr>
        <p:blipFill rotWithShape="1">
          <a:blip r:embed="rId7">
            <a:alphaModFix/>
          </a:blip>
          <a:srcRect b="0" l="0" r="0" t="0"/>
          <a:stretch/>
        </p:blipFill>
        <p:spPr>
          <a:xfrm>
            <a:off x="6200070" y="260701"/>
            <a:ext cx="1342479" cy="13012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56"/>
                                        </p:tgtEl>
                                        <p:attrNameLst>
                                          <p:attrName>style.visibility</p:attrName>
                                        </p:attrNameLst>
                                      </p:cBhvr>
                                      <p:to>
                                        <p:strVal val="visible"/>
                                      </p:to>
                                    </p:set>
                                    <p:anim calcmode="lin" valueType="num">
                                      <p:cBhvr additive="base">
                                        <p:cTn dur="500"/>
                                        <p:tgtEl>
                                          <p:spTgt spid="55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1" lang="cs-CZ">
                <a:latin typeface="Arial"/>
                <a:ea typeface="Arial"/>
                <a:cs typeface="Arial"/>
                <a:sym typeface="Arial"/>
              </a:rPr>
              <a:t>Problem entities</a:t>
            </a:r>
            <a:endParaRPr/>
          </a:p>
        </p:txBody>
      </p:sp>
      <p:sp>
        <p:nvSpPr>
          <p:cNvPr id="564" name="Google Shape;564;p21"/>
          <p:cNvSpPr txBox="1"/>
          <p:nvPr/>
        </p:nvSpPr>
        <p:spPr>
          <a:xfrm>
            <a:off x="580247" y="1900757"/>
            <a:ext cx="10330769" cy="3970318"/>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000000"/>
              </a:buClr>
              <a:buSzPts val="2800"/>
              <a:buFont typeface="Noto Sans Symbols"/>
              <a:buChar char="⮚"/>
            </a:pPr>
            <a:r>
              <a:rPr b="0" i="0" lang="cs-CZ" sz="2800" u="none" cap="none" strike="noStrike">
                <a:solidFill>
                  <a:srgbClr val="000000"/>
                </a:solidFill>
                <a:latin typeface="Calibri"/>
                <a:ea typeface="Calibri"/>
                <a:cs typeface="Calibri"/>
                <a:sym typeface="Calibri"/>
              </a:rPr>
              <a:t>Patient, </a:t>
            </a:r>
            <a:r>
              <a:rPr lang="cs-CZ" sz="2800">
                <a:solidFill>
                  <a:srgbClr val="000000"/>
                </a:solidFill>
                <a:latin typeface="Calibri"/>
                <a:ea typeface="Calibri"/>
                <a:cs typeface="Calibri"/>
                <a:sym typeface="Calibri"/>
              </a:rPr>
              <a:t>mannequin</a:t>
            </a:r>
            <a:endParaRPr b="0" i="0" sz="2800" u="none" cap="none" strike="noStrike">
              <a:solidFill>
                <a:srgbClr val="000000"/>
              </a:solidFill>
              <a:latin typeface="Calibri"/>
              <a:ea typeface="Calibri"/>
              <a:cs typeface="Calibri"/>
              <a:sym typeface="Calibri"/>
            </a:endParaRPr>
          </a:p>
          <a:p>
            <a:pPr indent="-457200" lvl="0" marL="457200" marR="0" rtl="0" algn="l">
              <a:lnSpc>
                <a:spcPct val="100000"/>
              </a:lnSpc>
              <a:spcBef>
                <a:spcPts val="0"/>
              </a:spcBef>
              <a:spcAft>
                <a:spcPts val="0"/>
              </a:spcAft>
              <a:buClr>
                <a:srgbClr val="000000"/>
              </a:buClr>
              <a:buSzPts val="2800"/>
              <a:buFont typeface="Noto Sans Symbols"/>
              <a:buChar char="⮚"/>
            </a:pPr>
            <a:r>
              <a:rPr b="0" i="0" lang="cs-CZ" sz="2800" u="none" cap="none" strike="noStrike">
                <a:solidFill>
                  <a:srgbClr val="000000"/>
                </a:solidFill>
                <a:latin typeface="Calibri"/>
                <a:ea typeface="Calibri"/>
                <a:cs typeface="Calibri"/>
                <a:sym typeface="Calibri"/>
              </a:rPr>
              <a:t>Virtual model</a:t>
            </a:r>
            <a:endParaRPr/>
          </a:p>
          <a:p>
            <a:pPr indent="-285750" lvl="1" marL="742950" marR="0" rtl="0" algn="l">
              <a:spcBef>
                <a:spcPts val="0"/>
              </a:spcBef>
              <a:spcAft>
                <a:spcPts val="0"/>
              </a:spcAft>
              <a:buClr>
                <a:srgbClr val="000000"/>
              </a:buClr>
              <a:buSzPts val="2800"/>
              <a:buFont typeface="Arial"/>
              <a:buChar char="•"/>
            </a:pPr>
            <a:r>
              <a:rPr b="0" i="0" lang="cs-CZ" sz="2800" u="none" cap="none" strike="noStrike">
                <a:solidFill>
                  <a:srgbClr val="000000"/>
                </a:solidFill>
                <a:latin typeface="Calibri"/>
                <a:ea typeface="Calibri"/>
                <a:cs typeface="Calibri"/>
                <a:sym typeface="Calibri"/>
              </a:rPr>
              <a:t>imaging data</a:t>
            </a:r>
            <a:endParaRPr/>
          </a:p>
          <a:p>
            <a:pPr indent="-285750" lvl="1" marL="742950" marR="0" rtl="0" algn="l">
              <a:spcBef>
                <a:spcPts val="0"/>
              </a:spcBef>
              <a:spcAft>
                <a:spcPts val="0"/>
              </a:spcAft>
              <a:buClr>
                <a:srgbClr val="000000"/>
              </a:buClr>
              <a:buSzPts val="2800"/>
              <a:buFont typeface="Arial"/>
              <a:buChar char="•"/>
            </a:pPr>
            <a:r>
              <a:rPr b="0" i="0" lang="cs-CZ" sz="2800" u="none" cap="none" strike="noStrike">
                <a:solidFill>
                  <a:srgbClr val="000000"/>
                </a:solidFill>
                <a:latin typeface="Calibri"/>
                <a:ea typeface="Calibri"/>
                <a:cs typeface="Calibri"/>
                <a:sym typeface="Calibri"/>
              </a:rPr>
              <a:t>STL model</a:t>
            </a:r>
            <a:endParaRPr/>
          </a:p>
          <a:p>
            <a:pPr indent="-457200" lvl="0" marL="457200" marR="0" rtl="0" algn="l">
              <a:lnSpc>
                <a:spcPct val="100000"/>
              </a:lnSpc>
              <a:spcBef>
                <a:spcPts val="0"/>
              </a:spcBef>
              <a:spcAft>
                <a:spcPts val="0"/>
              </a:spcAft>
              <a:buClr>
                <a:srgbClr val="000000"/>
              </a:buClr>
              <a:buSzPts val="2800"/>
              <a:buFont typeface="Noto Sans Symbols"/>
              <a:buChar char="⮚"/>
            </a:pPr>
            <a:r>
              <a:rPr b="0" i="0" lang="cs-CZ" sz="2800" u="none" cap="none" strike="noStrike">
                <a:solidFill>
                  <a:srgbClr val="000000"/>
                </a:solidFill>
                <a:latin typeface="Calibri"/>
                <a:ea typeface="Calibri"/>
                <a:cs typeface="Calibri"/>
                <a:sym typeface="Calibri"/>
              </a:rPr>
              <a:t>Approval process </a:t>
            </a:r>
            <a:endParaRPr/>
          </a:p>
          <a:p>
            <a:pPr indent="-285750" lvl="1" marL="742950" marR="0" rtl="0" algn="l">
              <a:spcBef>
                <a:spcPts val="0"/>
              </a:spcBef>
              <a:spcAft>
                <a:spcPts val="0"/>
              </a:spcAft>
              <a:buClr>
                <a:srgbClr val="000000"/>
              </a:buClr>
              <a:buSzPts val="2800"/>
              <a:buFont typeface="Arial"/>
              <a:buChar char="•"/>
            </a:pPr>
            <a:r>
              <a:rPr b="0" i="0" lang="cs-CZ" sz="2800" u="none" cap="none" strike="noStrike">
                <a:solidFill>
                  <a:srgbClr val="000000"/>
                </a:solidFill>
                <a:latin typeface="Calibri"/>
                <a:ea typeface="Calibri"/>
                <a:cs typeface="Calibri"/>
                <a:sym typeface="Calibri"/>
              </a:rPr>
              <a:t>clinician</a:t>
            </a:r>
            <a:endParaRPr/>
          </a:p>
          <a:p>
            <a:pPr indent="-285750" lvl="1" marL="742950" marR="0" rtl="0" algn="l">
              <a:spcBef>
                <a:spcPts val="0"/>
              </a:spcBef>
              <a:spcAft>
                <a:spcPts val="0"/>
              </a:spcAft>
              <a:buClr>
                <a:srgbClr val="000000"/>
              </a:buClr>
              <a:buSzPts val="2800"/>
              <a:buFont typeface="Arial"/>
              <a:buChar char="•"/>
            </a:pPr>
            <a:r>
              <a:rPr b="0" i="0" lang="cs-CZ" sz="2800" u="none" cap="none" strike="noStrike">
                <a:solidFill>
                  <a:srgbClr val="000000"/>
                </a:solidFill>
                <a:latin typeface="Calibri"/>
                <a:ea typeface="Calibri"/>
                <a:cs typeface="Calibri"/>
                <a:sym typeface="Calibri"/>
              </a:rPr>
              <a:t>engineer</a:t>
            </a:r>
            <a:endParaRPr/>
          </a:p>
          <a:p>
            <a:pPr indent="-457200" lvl="0" marL="457200" marR="0" rtl="0" algn="l">
              <a:lnSpc>
                <a:spcPct val="100000"/>
              </a:lnSpc>
              <a:spcBef>
                <a:spcPts val="0"/>
              </a:spcBef>
              <a:spcAft>
                <a:spcPts val="0"/>
              </a:spcAft>
              <a:buClr>
                <a:srgbClr val="000000"/>
              </a:buClr>
              <a:buSzPts val="2800"/>
              <a:buFont typeface="Noto Sans Symbols"/>
              <a:buChar char="⮚"/>
            </a:pPr>
            <a:r>
              <a:rPr b="0" i="0" lang="cs-CZ" sz="2800" u="none" cap="none" strike="noStrike">
                <a:solidFill>
                  <a:srgbClr val="000000"/>
                </a:solidFill>
                <a:latin typeface="Calibri"/>
                <a:ea typeface="Calibri"/>
                <a:cs typeface="Calibri"/>
                <a:sym typeface="Calibri"/>
              </a:rPr>
              <a:t>Hospital, clinical site</a:t>
            </a:r>
            <a:endParaRPr/>
          </a:p>
          <a:p>
            <a:pPr indent="-457200" lvl="0" marL="457200" marR="0" rtl="0" algn="l">
              <a:lnSpc>
                <a:spcPct val="100000"/>
              </a:lnSpc>
              <a:spcBef>
                <a:spcPts val="0"/>
              </a:spcBef>
              <a:spcAft>
                <a:spcPts val="0"/>
              </a:spcAft>
              <a:buClr>
                <a:srgbClr val="000000"/>
              </a:buClr>
              <a:buSzPts val="2800"/>
              <a:buFont typeface="Noto Sans Symbols"/>
              <a:buChar char="⮚"/>
            </a:pPr>
            <a:r>
              <a:rPr b="0" i="0" lang="cs-CZ" sz="2800" u="none" cap="none" strike="noStrike">
                <a:solidFill>
                  <a:srgbClr val="000000"/>
                </a:solidFill>
                <a:latin typeface="Calibri"/>
                <a:ea typeface="Calibri"/>
                <a:cs typeface="Calibri"/>
                <a:sym typeface="Calibri"/>
              </a:rPr>
              <a:t>External customer</a:t>
            </a:r>
            <a:endParaRPr/>
          </a:p>
        </p:txBody>
      </p:sp>
      <p:sp>
        <p:nvSpPr>
          <p:cNvPr id="565" name="Google Shape;565;p21"/>
          <p:cNvSpPr txBox="1"/>
          <p:nvPr/>
        </p:nvSpPr>
        <p:spPr>
          <a:xfrm>
            <a:off x="6095999" y="1900757"/>
            <a:ext cx="6098058" cy="353943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000000"/>
              </a:buClr>
              <a:buSzPts val="2800"/>
              <a:buFont typeface="Noto Sans Symbols"/>
              <a:buChar char="⮚"/>
            </a:pPr>
            <a:r>
              <a:rPr b="0" i="0" lang="cs-CZ" sz="2800" u="none" cap="none" strike="noStrike">
                <a:solidFill>
                  <a:srgbClr val="000000"/>
                </a:solidFill>
                <a:latin typeface="Calibri"/>
                <a:ea typeface="Calibri"/>
                <a:cs typeface="Calibri"/>
                <a:sym typeface="Calibri"/>
              </a:rPr>
              <a:t>Technological documentation </a:t>
            </a:r>
            <a:br>
              <a:rPr b="0" i="0" lang="cs-CZ" sz="2800" u="none" cap="none" strike="noStrike">
                <a:solidFill>
                  <a:srgbClr val="000000"/>
                </a:solidFill>
                <a:latin typeface="Calibri"/>
                <a:ea typeface="Calibri"/>
                <a:cs typeface="Calibri"/>
                <a:sym typeface="Calibri"/>
              </a:rPr>
            </a:br>
            <a:r>
              <a:rPr b="0" i="0" lang="cs-CZ" sz="2800" u="none" cap="none" strike="noStrike">
                <a:solidFill>
                  <a:srgbClr val="000000"/>
                </a:solidFill>
                <a:latin typeface="Calibri"/>
                <a:ea typeface="Calibri"/>
                <a:cs typeface="Calibri"/>
                <a:sym typeface="Calibri"/>
              </a:rPr>
              <a:t>of the model</a:t>
            </a:r>
            <a:endParaRPr/>
          </a:p>
          <a:p>
            <a:pPr indent="-285750" lvl="1" marL="742950" marR="0" rtl="0" algn="l">
              <a:spcBef>
                <a:spcPts val="0"/>
              </a:spcBef>
              <a:spcAft>
                <a:spcPts val="0"/>
              </a:spcAft>
              <a:buClr>
                <a:srgbClr val="000000"/>
              </a:buClr>
              <a:buSzPts val="2800"/>
              <a:buFont typeface="Arial"/>
              <a:buChar char="•"/>
            </a:pPr>
            <a:r>
              <a:rPr b="0" i="0" lang="cs-CZ" sz="2800" u="none" cap="none" strike="noStrike">
                <a:solidFill>
                  <a:srgbClr val="000000"/>
                </a:solidFill>
                <a:latin typeface="Calibri"/>
                <a:ea typeface="Calibri"/>
                <a:cs typeface="Calibri"/>
                <a:sym typeface="Calibri"/>
              </a:rPr>
              <a:t>material</a:t>
            </a:r>
            <a:endParaRPr/>
          </a:p>
          <a:p>
            <a:pPr indent="-285750" lvl="1" marL="742950" marR="0" rtl="0" algn="l">
              <a:spcBef>
                <a:spcPts val="0"/>
              </a:spcBef>
              <a:spcAft>
                <a:spcPts val="0"/>
              </a:spcAft>
              <a:buClr>
                <a:srgbClr val="000000"/>
              </a:buClr>
              <a:buSzPts val="2800"/>
              <a:buFont typeface="Arial"/>
              <a:buChar char="•"/>
            </a:pPr>
            <a:r>
              <a:rPr b="0" i="0" lang="cs-CZ" sz="2800" u="none" cap="none" strike="noStrike">
                <a:solidFill>
                  <a:srgbClr val="000000"/>
                </a:solidFill>
                <a:latin typeface="Calibri"/>
                <a:ea typeface="Calibri"/>
                <a:cs typeface="Calibri"/>
                <a:sym typeface="Calibri"/>
              </a:rPr>
              <a:t>video</a:t>
            </a:r>
            <a:endParaRPr/>
          </a:p>
          <a:p>
            <a:pPr indent="-285750" lvl="1" marL="742950" marR="0" rtl="0" algn="l">
              <a:spcBef>
                <a:spcPts val="0"/>
              </a:spcBef>
              <a:spcAft>
                <a:spcPts val="0"/>
              </a:spcAft>
              <a:buClr>
                <a:srgbClr val="000000"/>
              </a:buClr>
              <a:buSzPts val="2800"/>
              <a:buFont typeface="Arial"/>
              <a:buChar char="•"/>
            </a:pPr>
            <a:r>
              <a:rPr b="0" i="0" lang="cs-CZ" sz="2800" u="none" cap="none" strike="noStrike">
                <a:solidFill>
                  <a:srgbClr val="000000"/>
                </a:solidFill>
                <a:latin typeface="Calibri"/>
                <a:ea typeface="Calibri"/>
                <a:cs typeface="Calibri"/>
                <a:sym typeface="Calibri"/>
              </a:rPr>
              <a:t>etc.</a:t>
            </a:r>
            <a:endParaRPr b="0" i="0" sz="2800" u="none" cap="none" strike="noStrike">
              <a:solidFill>
                <a:srgbClr val="000000"/>
              </a:solidFill>
              <a:latin typeface="Calibri"/>
              <a:ea typeface="Calibri"/>
              <a:cs typeface="Calibri"/>
              <a:sym typeface="Calibri"/>
            </a:endParaRPr>
          </a:p>
          <a:p>
            <a:pPr indent="-457200" lvl="0" marL="457200" marR="0" rtl="0" algn="l">
              <a:lnSpc>
                <a:spcPct val="100000"/>
              </a:lnSpc>
              <a:spcBef>
                <a:spcPts val="0"/>
              </a:spcBef>
              <a:spcAft>
                <a:spcPts val="0"/>
              </a:spcAft>
              <a:buClr>
                <a:srgbClr val="000000"/>
              </a:buClr>
              <a:buSzPts val="2800"/>
              <a:buFont typeface="Noto Sans Symbols"/>
              <a:buChar char="⮚"/>
            </a:pPr>
            <a:r>
              <a:rPr b="0" i="0" lang="cs-CZ" sz="2800" u="none" cap="none" strike="noStrike">
                <a:solidFill>
                  <a:srgbClr val="000000"/>
                </a:solidFill>
                <a:latin typeface="Calibri"/>
                <a:ea typeface="Calibri"/>
                <a:cs typeface="Calibri"/>
                <a:sym typeface="Calibri"/>
              </a:rPr>
              <a:t>Documentation of the surgery</a:t>
            </a:r>
            <a:endParaRPr/>
          </a:p>
          <a:p>
            <a:pPr indent="-285750" lvl="1" marL="742950" marR="0" rtl="0" algn="l">
              <a:spcBef>
                <a:spcPts val="0"/>
              </a:spcBef>
              <a:spcAft>
                <a:spcPts val="0"/>
              </a:spcAft>
              <a:buClr>
                <a:srgbClr val="000000"/>
              </a:buClr>
              <a:buSzPts val="2800"/>
              <a:buFont typeface="Arial"/>
              <a:buChar char="•"/>
            </a:pPr>
            <a:r>
              <a:rPr b="0" i="0" lang="cs-CZ" sz="2800" u="none" cap="none" strike="noStrike">
                <a:solidFill>
                  <a:srgbClr val="000000"/>
                </a:solidFill>
                <a:latin typeface="Calibri"/>
                <a:ea typeface="Calibri"/>
                <a:cs typeface="Calibri"/>
                <a:sym typeface="Calibri"/>
              </a:rPr>
              <a:t>photo (bending, etc.)</a:t>
            </a:r>
            <a:endParaRPr/>
          </a:p>
          <a:p>
            <a:pPr indent="-285750" lvl="1" marL="742950" marR="0" rtl="0" algn="l">
              <a:spcBef>
                <a:spcPts val="0"/>
              </a:spcBef>
              <a:spcAft>
                <a:spcPts val="0"/>
              </a:spcAft>
              <a:buClr>
                <a:srgbClr val="000000"/>
              </a:buClr>
              <a:buSzPts val="2800"/>
              <a:buFont typeface="Arial"/>
              <a:buChar char="•"/>
            </a:pPr>
            <a:r>
              <a:rPr b="0" i="0" lang="cs-CZ" sz="2800" u="none" cap="none" strike="noStrike">
                <a:solidFill>
                  <a:srgbClr val="000000"/>
                </a:solidFill>
                <a:latin typeface="Calibri"/>
                <a:ea typeface="Calibri"/>
                <a:cs typeface="Calibri"/>
                <a:sym typeface="Calibri"/>
              </a:rPr>
              <a:t>etc.</a:t>
            </a:r>
            <a:endParaRPr b="0" i="0" sz="2800" u="none" cap="none" strike="noStrike">
              <a:solidFill>
                <a:srgbClr val="00000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0" name="Shape 570"/>
        <p:cNvGrpSpPr/>
        <p:nvPr/>
      </p:nvGrpSpPr>
      <p:grpSpPr>
        <a:xfrm>
          <a:off x="0" y="0"/>
          <a:ext cx="0" cy="0"/>
          <a:chOff x="0" y="0"/>
          <a:chExt cx="0" cy="0"/>
        </a:xfrm>
      </p:grpSpPr>
      <p:pic>
        <p:nvPicPr>
          <p:cNvPr id="571" name="Google Shape;571;p22"/>
          <p:cNvPicPr preferRelativeResize="0"/>
          <p:nvPr/>
        </p:nvPicPr>
        <p:blipFill rotWithShape="1">
          <a:blip r:embed="rId3">
            <a:alphaModFix/>
          </a:blip>
          <a:srcRect b="0" l="0" r="0" t="0"/>
          <a:stretch/>
        </p:blipFill>
        <p:spPr>
          <a:xfrm>
            <a:off x="1870416" y="1530593"/>
            <a:ext cx="4446716" cy="4459898"/>
          </a:xfrm>
          <a:prstGeom prst="rect">
            <a:avLst/>
          </a:prstGeom>
          <a:noFill/>
          <a:ln>
            <a:noFill/>
          </a:ln>
        </p:spPr>
      </p:pic>
      <p:sp>
        <p:nvSpPr>
          <p:cNvPr id="572" name="Google Shape;572;p2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b="1" lang="cs-CZ">
                <a:latin typeface="Arial"/>
                <a:ea typeface="Arial"/>
                <a:cs typeface="Arial"/>
                <a:sym typeface="Arial"/>
              </a:rPr>
              <a:t>PLM for 3D printing medical applications</a:t>
            </a:r>
            <a:endParaRPr/>
          </a:p>
        </p:txBody>
      </p:sp>
      <p:grpSp>
        <p:nvGrpSpPr>
          <p:cNvPr id="573" name="Google Shape;573;p22"/>
          <p:cNvGrpSpPr/>
          <p:nvPr/>
        </p:nvGrpSpPr>
        <p:grpSpPr>
          <a:xfrm>
            <a:off x="7011950" y="1522873"/>
            <a:ext cx="4089054" cy="4327260"/>
            <a:chOff x="1052532" y="-161222"/>
            <a:chExt cx="4089054" cy="4327260"/>
          </a:xfrm>
        </p:grpSpPr>
        <p:sp>
          <p:nvSpPr>
            <p:cNvPr id="574" name="Google Shape;574;p22"/>
            <p:cNvSpPr/>
            <p:nvPr/>
          </p:nvSpPr>
          <p:spPr>
            <a:xfrm>
              <a:off x="2572144" y="1749632"/>
              <a:ext cx="2138440" cy="2138440"/>
            </a:xfrm>
            <a:custGeom>
              <a:rect b="b" l="l" r="r" t="t"/>
              <a:pathLst>
                <a:path extrusionOk="0" h="120000" w="120000">
                  <a:moveTo>
                    <a:pt x="85177" y="19133"/>
                  </a:moveTo>
                  <a:lnTo>
                    <a:pt x="94511" y="11300"/>
                  </a:lnTo>
                  <a:lnTo>
                    <a:pt x="101967" y="17557"/>
                  </a:lnTo>
                  <a:lnTo>
                    <a:pt x="95875" y="28109"/>
                  </a:lnTo>
                  <a:lnTo>
                    <a:pt x="95875" y="28109"/>
                  </a:lnTo>
                  <a:cubicBezTo>
                    <a:pt x="100207" y="32983"/>
                    <a:pt x="103501" y="38688"/>
                    <a:pt x="105555" y="44877"/>
                  </a:cubicBezTo>
                  <a:lnTo>
                    <a:pt x="117740" y="44877"/>
                  </a:lnTo>
                  <a:lnTo>
                    <a:pt x="119431" y="54463"/>
                  </a:lnTo>
                  <a:lnTo>
                    <a:pt x="107980" y="58630"/>
                  </a:lnTo>
                  <a:lnTo>
                    <a:pt x="107980" y="58630"/>
                  </a:lnTo>
                  <a:cubicBezTo>
                    <a:pt x="108167" y="65148"/>
                    <a:pt x="107023" y="71636"/>
                    <a:pt x="104618" y="77697"/>
                  </a:cubicBezTo>
                  <a:lnTo>
                    <a:pt x="113953" y="85530"/>
                  </a:lnTo>
                  <a:lnTo>
                    <a:pt x="109086" y="93960"/>
                  </a:lnTo>
                  <a:lnTo>
                    <a:pt x="97636" y="89792"/>
                  </a:lnTo>
                  <a:cubicBezTo>
                    <a:pt x="93588" y="94905"/>
                    <a:pt x="88542" y="99139"/>
                    <a:pt x="82804" y="102237"/>
                  </a:cubicBezTo>
                  <a:lnTo>
                    <a:pt x="84920" y="114237"/>
                  </a:lnTo>
                  <a:lnTo>
                    <a:pt x="75773" y="117566"/>
                  </a:lnTo>
                  <a:lnTo>
                    <a:pt x="69681" y="107014"/>
                  </a:lnTo>
                  <a:lnTo>
                    <a:pt x="69681" y="107014"/>
                  </a:lnTo>
                  <a:cubicBezTo>
                    <a:pt x="63294" y="108329"/>
                    <a:pt x="56706" y="108329"/>
                    <a:pt x="50319" y="107014"/>
                  </a:cubicBezTo>
                  <a:lnTo>
                    <a:pt x="44227" y="117566"/>
                  </a:lnTo>
                  <a:lnTo>
                    <a:pt x="35080" y="114237"/>
                  </a:lnTo>
                  <a:lnTo>
                    <a:pt x="37196" y="102237"/>
                  </a:lnTo>
                  <a:lnTo>
                    <a:pt x="37196" y="102237"/>
                  </a:lnTo>
                  <a:cubicBezTo>
                    <a:pt x="31458" y="99139"/>
                    <a:pt x="26412" y="94905"/>
                    <a:pt x="22364" y="89792"/>
                  </a:cubicBezTo>
                  <a:lnTo>
                    <a:pt x="10914" y="93960"/>
                  </a:lnTo>
                  <a:lnTo>
                    <a:pt x="6047" y="85530"/>
                  </a:lnTo>
                  <a:lnTo>
                    <a:pt x="15382" y="77697"/>
                  </a:lnTo>
                  <a:lnTo>
                    <a:pt x="15382" y="77697"/>
                  </a:lnTo>
                  <a:cubicBezTo>
                    <a:pt x="12977" y="71636"/>
                    <a:pt x="11833" y="65148"/>
                    <a:pt x="12020" y="58630"/>
                  </a:cubicBezTo>
                  <a:lnTo>
                    <a:pt x="569" y="54463"/>
                  </a:lnTo>
                  <a:lnTo>
                    <a:pt x="2260" y="44877"/>
                  </a:lnTo>
                  <a:lnTo>
                    <a:pt x="14445" y="44877"/>
                  </a:lnTo>
                  <a:lnTo>
                    <a:pt x="14445" y="44877"/>
                  </a:lnTo>
                  <a:cubicBezTo>
                    <a:pt x="16499" y="38688"/>
                    <a:pt x="19793" y="32983"/>
                    <a:pt x="24125" y="28109"/>
                  </a:cubicBezTo>
                  <a:lnTo>
                    <a:pt x="18033" y="17557"/>
                  </a:lnTo>
                  <a:lnTo>
                    <a:pt x="25489" y="11300"/>
                  </a:lnTo>
                  <a:lnTo>
                    <a:pt x="34823" y="19133"/>
                  </a:lnTo>
                  <a:lnTo>
                    <a:pt x="34823" y="19133"/>
                  </a:lnTo>
                  <a:cubicBezTo>
                    <a:pt x="40375" y="15712"/>
                    <a:pt x="46566" y="13459"/>
                    <a:pt x="53017" y="12511"/>
                  </a:cubicBezTo>
                  <a:lnTo>
                    <a:pt x="55133" y="511"/>
                  </a:lnTo>
                  <a:lnTo>
                    <a:pt x="64867" y="511"/>
                  </a:lnTo>
                  <a:lnTo>
                    <a:pt x="66983" y="12511"/>
                  </a:lnTo>
                  <a:lnTo>
                    <a:pt x="66983" y="12511"/>
                  </a:lnTo>
                  <a:cubicBezTo>
                    <a:pt x="73434" y="13459"/>
                    <a:pt x="79625" y="15712"/>
                    <a:pt x="85177" y="19133"/>
                  </a:cubicBezTo>
                  <a:close/>
                </a:path>
              </a:pathLst>
            </a:custGeom>
            <a:gradFill>
              <a:gsLst>
                <a:gs pos="0">
                  <a:srgbClr val="E1C39A"/>
                </a:gs>
                <a:gs pos="50000">
                  <a:srgbClr val="D7B88D"/>
                </a:gs>
                <a:gs pos="100000">
                  <a:srgbClr val="D6B178"/>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2"/>
            <p:cNvSpPr txBox="1"/>
            <p:nvPr/>
          </p:nvSpPr>
          <p:spPr>
            <a:xfrm>
              <a:off x="3002066" y="2250551"/>
              <a:ext cx="1278596" cy="1099203"/>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Clr>
                  <a:schemeClr val="dk1"/>
                </a:buClr>
                <a:buSzPts val="1500"/>
                <a:buFont typeface="Calibri"/>
                <a:buNone/>
              </a:pPr>
              <a:r>
                <a:rPr lang="cs-CZ" sz="1500">
                  <a:solidFill>
                    <a:schemeClr val="dk1"/>
                  </a:solidFill>
                  <a:latin typeface="Calibri"/>
                  <a:ea typeface="Calibri"/>
                  <a:cs typeface="Calibri"/>
                  <a:sym typeface="Calibri"/>
                </a:rPr>
                <a:t>Clinical Engineer</a:t>
              </a:r>
              <a:endParaRPr sz="1500">
                <a:solidFill>
                  <a:schemeClr val="dk1"/>
                </a:solidFill>
                <a:latin typeface="Calibri"/>
                <a:ea typeface="Calibri"/>
                <a:cs typeface="Calibri"/>
                <a:sym typeface="Calibri"/>
              </a:endParaRPr>
            </a:p>
          </p:txBody>
        </p:sp>
        <p:sp>
          <p:nvSpPr>
            <p:cNvPr id="576" name="Google Shape;576;p22"/>
            <p:cNvSpPr/>
            <p:nvPr/>
          </p:nvSpPr>
          <p:spPr>
            <a:xfrm>
              <a:off x="1327960" y="1244183"/>
              <a:ext cx="1555229" cy="1555229"/>
            </a:xfrm>
            <a:custGeom>
              <a:rect b="b" l="l" r="r" t="t"/>
              <a:pathLst>
                <a:path extrusionOk="0" h="120000" w="120000">
                  <a:moveTo>
                    <a:pt x="89790" y="30393"/>
                  </a:moveTo>
                  <a:lnTo>
                    <a:pt x="107494" y="25057"/>
                  </a:lnTo>
                  <a:lnTo>
                    <a:pt x="114008" y="36341"/>
                  </a:lnTo>
                  <a:lnTo>
                    <a:pt x="100535" y="49005"/>
                  </a:lnTo>
                  <a:cubicBezTo>
                    <a:pt x="102488" y="56205"/>
                    <a:pt x="102488" y="63795"/>
                    <a:pt x="100535" y="70995"/>
                  </a:cubicBezTo>
                  <a:lnTo>
                    <a:pt x="114008" y="83659"/>
                  </a:lnTo>
                  <a:lnTo>
                    <a:pt x="107494" y="94943"/>
                  </a:lnTo>
                  <a:lnTo>
                    <a:pt x="89790" y="89607"/>
                  </a:lnTo>
                  <a:lnTo>
                    <a:pt x="89790" y="89607"/>
                  </a:lnTo>
                  <a:cubicBezTo>
                    <a:pt x="84531" y="94898"/>
                    <a:pt x="77957" y="98693"/>
                    <a:pt x="70746" y="100602"/>
                  </a:cubicBezTo>
                  <a:lnTo>
                    <a:pt x="66514" y="118602"/>
                  </a:lnTo>
                  <a:lnTo>
                    <a:pt x="53486" y="118602"/>
                  </a:lnTo>
                  <a:lnTo>
                    <a:pt x="49254" y="100602"/>
                  </a:lnTo>
                  <a:lnTo>
                    <a:pt x="49254" y="100602"/>
                  </a:lnTo>
                  <a:cubicBezTo>
                    <a:pt x="42043" y="98693"/>
                    <a:pt x="35469" y="94898"/>
                    <a:pt x="30210" y="89607"/>
                  </a:cubicBezTo>
                  <a:lnTo>
                    <a:pt x="12506" y="94943"/>
                  </a:lnTo>
                  <a:lnTo>
                    <a:pt x="5992" y="83659"/>
                  </a:lnTo>
                  <a:lnTo>
                    <a:pt x="19465" y="70995"/>
                  </a:lnTo>
                  <a:cubicBezTo>
                    <a:pt x="17512" y="63795"/>
                    <a:pt x="17512" y="56205"/>
                    <a:pt x="19465" y="49005"/>
                  </a:cubicBezTo>
                  <a:lnTo>
                    <a:pt x="5992" y="36341"/>
                  </a:lnTo>
                  <a:lnTo>
                    <a:pt x="12506" y="25057"/>
                  </a:lnTo>
                  <a:lnTo>
                    <a:pt x="30210" y="30393"/>
                  </a:lnTo>
                  <a:lnTo>
                    <a:pt x="30210" y="30393"/>
                  </a:lnTo>
                  <a:cubicBezTo>
                    <a:pt x="35469" y="25102"/>
                    <a:pt x="42043" y="21307"/>
                    <a:pt x="49254" y="19398"/>
                  </a:cubicBezTo>
                  <a:lnTo>
                    <a:pt x="53486" y="1398"/>
                  </a:lnTo>
                  <a:lnTo>
                    <a:pt x="66514" y="1398"/>
                  </a:lnTo>
                  <a:lnTo>
                    <a:pt x="70746" y="19398"/>
                  </a:lnTo>
                  <a:lnTo>
                    <a:pt x="70746" y="19398"/>
                  </a:lnTo>
                  <a:cubicBezTo>
                    <a:pt x="77957" y="21307"/>
                    <a:pt x="84531" y="25102"/>
                    <a:pt x="89790" y="30393"/>
                  </a:cubicBezTo>
                  <a:close/>
                </a:path>
              </a:pathLst>
            </a:custGeom>
            <a:gradFill>
              <a:gsLst>
                <a:gs pos="0">
                  <a:srgbClr val="FFE1B5"/>
                </a:gs>
                <a:gs pos="50000">
                  <a:srgbClr val="FFDBA5"/>
                </a:gs>
                <a:gs pos="100000">
                  <a:srgbClr val="FFD795"/>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2"/>
            <p:cNvSpPr txBox="1"/>
            <p:nvPr/>
          </p:nvSpPr>
          <p:spPr>
            <a:xfrm>
              <a:off x="1719494" y="1638083"/>
              <a:ext cx="772161" cy="767429"/>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Clr>
                  <a:schemeClr val="dk1"/>
                </a:buClr>
                <a:buSzPts val="1500"/>
                <a:buFont typeface="Calibri"/>
                <a:buNone/>
              </a:pPr>
              <a:r>
                <a:rPr lang="cs-CZ" sz="1500">
                  <a:solidFill>
                    <a:schemeClr val="dk1"/>
                  </a:solidFill>
                  <a:latin typeface="Calibri"/>
                  <a:ea typeface="Calibri"/>
                  <a:cs typeface="Calibri"/>
                  <a:sym typeface="Calibri"/>
                </a:rPr>
                <a:t>Physician</a:t>
              </a:r>
              <a:endParaRPr sz="1500">
                <a:solidFill>
                  <a:schemeClr val="dk1"/>
                </a:solidFill>
                <a:latin typeface="Calibri"/>
                <a:ea typeface="Calibri"/>
                <a:cs typeface="Calibri"/>
                <a:sym typeface="Calibri"/>
              </a:endParaRPr>
            </a:p>
          </p:txBody>
        </p:sp>
        <p:sp>
          <p:nvSpPr>
            <p:cNvPr id="578" name="Google Shape;578;p22"/>
            <p:cNvSpPr/>
            <p:nvPr/>
          </p:nvSpPr>
          <p:spPr>
            <a:xfrm rot="-900000">
              <a:off x="2199048" y="171233"/>
              <a:ext cx="1523807" cy="1523807"/>
            </a:xfrm>
            <a:custGeom>
              <a:rect b="b" l="l" r="r" t="t"/>
              <a:pathLst>
                <a:path extrusionOk="0" h="120000" w="120000">
                  <a:moveTo>
                    <a:pt x="89790" y="30393"/>
                  </a:moveTo>
                  <a:lnTo>
                    <a:pt x="107494" y="25057"/>
                  </a:lnTo>
                  <a:lnTo>
                    <a:pt x="114008" y="36341"/>
                  </a:lnTo>
                  <a:lnTo>
                    <a:pt x="100535" y="49005"/>
                  </a:lnTo>
                  <a:cubicBezTo>
                    <a:pt x="102488" y="56205"/>
                    <a:pt x="102488" y="63795"/>
                    <a:pt x="100535" y="70995"/>
                  </a:cubicBezTo>
                  <a:lnTo>
                    <a:pt x="114008" y="83659"/>
                  </a:lnTo>
                  <a:lnTo>
                    <a:pt x="107494" y="94943"/>
                  </a:lnTo>
                  <a:lnTo>
                    <a:pt x="89790" y="89607"/>
                  </a:lnTo>
                  <a:lnTo>
                    <a:pt x="89790" y="89607"/>
                  </a:lnTo>
                  <a:cubicBezTo>
                    <a:pt x="84531" y="94898"/>
                    <a:pt x="77957" y="98693"/>
                    <a:pt x="70746" y="100602"/>
                  </a:cubicBezTo>
                  <a:lnTo>
                    <a:pt x="66514" y="118602"/>
                  </a:lnTo>
                  <a:lnTo>
                    <a:pt x="53486" y="118602"/>
                  </a:lnTo>
                  <a:lnTo>
                    <a:pt x="49254" y="100602"/>
                  </a:lnTo>
                  <a:lnTo>
                    <a:pt x="49254" y="100602"/>
                  </a:lnTo>
                  <a:cubicBezTo>
                    <a:pt x="42043" y="98693"/>
                    <a:pt x="35469" y="94898"/>
                    <a:pt x="30210" y="89607"/>
                  </a:cubicBezTo>
                  <a:lnTo>
                    <a:pt x="12506" y="94943"/>
                  </a:lnTo>
                  <a:lnTo>
                    <a:pt x="5992" y="83659"/>
                  </a:lnTo>
                  <a:lnTo>
                    <a:pt x="19465" y="70995"/>
                  </a:lnTo>
                  <a:cubicBezTo>
                    <a:pt x="17512" y="63795"/>
                    <a:pt x="17512" y="56205"/>
                    <a:pt x="19465" y="49005"/>
                  </a:cubicBezTo>
                  <a:lnTo>
                    <a:pt x="5992" y="36341"/>
                  </a:lnTo>
                  <a:lnTo>
                    <a:pt x="12506" y="25057"/>
                  </a:lnTo>
                  <a:lnTo>
                    <a:pt x="30210" y="30393"/>
                  </a:lnTo>
                  <a:lnTo>
                    <a:pt x="30210" y="30393"/>
                  </a:lnTo>
                  <a:cubicBezTo>
                    <a:pt x="35469" y="25102"/>
                    <a:pt x="42043" y="21307"/>
                    <a:pt x="49254" y="19398"/>
                  </a:cubicBezTo>
                  <a:lnTo>
                    <a:pt x="53486" y="1398"/>
                  </a:lnTo>
                  <a:lnTo>
                    <a:pt x="66514" y="1398"/>
                  </a:lnTo>
                  <a:lnTo>
                    <a:pt x="70746" y="19398"/>
                  </a:lnTo>
                  <a:lnTo>
                    <a:pt x="70746" y="19398"/>
                  </a:lnTo>
                  <a:cubicBezTo>
                    <a:pt x="77957" y="21307"/>
                    <a:pt x="84531" y="25102"/>
                    <a:pt x="89790" y="30393"/>
                  </a:cubicBezTo>
                  <a:close/>
                </a:path>
              </a:pathLst>
            </a:custGeom>
            <a:gradFill>
              <a:gsLst>
                <a:gs pos="0">
                  <a:srgbClr val="FFE1B5"/>
                </a:gs>
                <a:gs pos="50000">
                  <a:srgbClr val="FFDBA5"/>
                </a:gs>
                <a:gs pos="100000">
                  <a:srgbClr val="FFD795"/>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2"/>
            <p:cNvSpPr txBox="1"/>
            <p:nvPr/>
          </p:nvSpPr>
          <p:spPr>
            <a:xfrm>
              <a:off x="2533263" y="505449"/>
              <a:ext cx="855376" cy="855376"/>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Clr>
                  <a:schemeClr val="dk1"/>
                </a:buClr>
                <a:buSzPts val="1500"/>
                <a:buFont typeface="Calibri"/>
                <a:buNone/>
              </a:pPr>
              <a:r>
                <a:rPr lang="cs-CZ" sz="1500">
                  <a:solidFill>
                    <a:schemeClr val="dk1"/>
                  </a:solidFill>
                  <a:latin typeface="Calibri"/>
                  <a:ea typeface="Calibri"/>
                  <a:cs typeface="Calibri"/>
                  <a:sym typeface="Calibri"/>
                </a:rPr>
                <a:t>Quality manager</a:t>
              </a:r>
              <a:endParaRPr/>
            </a:p>
          </p:txBody>
        </p:sp>
        <p:sp>
          <p:nvSpPr>
            <p:cNvPr id="580" name="Google Shape;580;p22"/>
            <p:cNvSpPr/>
            <p:nvPr/>
          </p:nvSpPr>
          <p:spPr>
            <a:xfrm>
              <a:off x="2404383" y="1428835"/>
              <a:ext cx="2737203" cy="2737203"/>
            </a:xfrm>
            <a:custGeom>
              <a:rect b="b" l="l" r="r" t="t"/>
              <a:pathLst>
                <a:path extrusionOk="0" h="120000" w="120000">
                  <a:moveTo>
                    <a:pt x="54736" y="3997"/>
                  </a:moveTo>
                  <a:lnTo>
                    <a:pt x="54736" y="3997"/>
                  </a:lnTo>
                  <a:cubicBezTo>
                    <a:pt x="77820" y="1827"/>
                    <a:pt x="99870" y="14044"/>
                    <a:pt x="110272" y="34765"/>
                  </a:cubicBezTo>
                  <a:cubicBezTo>
                    <a:pt x="120673" y="55486"/>
                    <a:pt x="117295" y="80467"/>
                    <a:pt x="101763" y="97681"/>
                  </a:cubicBezTo>
                  <a:lnTo>
                    <a:pt x="104324" y="100407"/>
                  </a:lnTo>
                  <a:lnTo>
                    <a:pt x="96585" y="98949"/>
                  </a:lnTo>
                  <a:lnTo>
                    <a:pt x="95338" y="90840"/>
                  </a:lnTo>
                  <a:lnTo>
                    <a:pt x="97897" y="93565"/>
                  </a:lnTo>
                  <a:lnTo>
                    <a:pt x="97897" y="93565"/>
                  </a:lnTo>
                  <a:cubicBezTo>
                    <a:pt x="111676" y="78008"/>
                    <a:pt x="114548" y="55611"/>
                    <a:pt x="105139" y="37081"/>
                  </a:cubicBezTo>
                  <a:cubicBezTo>
                    <a:pt x="95731" y="18551"/>
                    <a:pt x="75953" y="7653"/>
                    <a:pt x="55263" y="9598"/>
                  </a:cubicBezTo>
                  <a:close/>
                </a:path>
              </a:pathLst>
            </a:custGeom>
            <a:gradFill>
              <a:gsLst>
                <a:gs pos="0">
                  <a:srgbClr val="FFDB9A"/>
                </a:gs>
                <a:gs pos="50000">
                  <a:srgbClr val="FFD48D"/>
                </a:gs>
                <a:gs pos="100000">
                  <a:srgbClr val="FFD278"/>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2"/>
            <p:cNvSpPr/>
            <p:nvPr/>
          </p:nvSpPr>
          <p:spPr>
            <a:xfrm>
              <a:off x="1052532" y="901384"/>
              <a:ext cx="1988749" cy="1988749"/>
            </a:xfrm>
            <a:custGeom>
              <a:rect b="b" l="l" r="r" t="t"/>
              <a:pathLst>
                <a:path extrusionOk="0" h="120000" w="120000">
                  <a:moveTo>
                    <a:pt x="38835" y="9410"/>
                  </a:moveTo>
                  <a:lnTo>
                    <a:pt x="41823" y="16553"/>
                  </a:lnTo>
                  <a:lnTo>
                    <a:pt x="41823" y="16553"/>
                  </a:lnTo>
                  <a:cubicBezTo>
                    <a:pt x="23032" y="24414"/>
                    <a:pt x="11425" y="43464"/>
                    <a:pt x="13055" y="63768"/>
                  </a:cubicBezTo>
                  <a:lnTo>
                    <a:pt x="18064" y="62671"/>
                  </a:lnTo>
                  <a:lnTo>
                    <a:pt x="10211" y="70899"/>
                  </a:lnTo>
                  <a:lnTo>
                    <a:pt x="417" y="66534"/>
                  </a:lnTo>
                  <a:lnTo>
                    <a:pt x="5431" y="65437"/>
                  </a:lnTo>
                  <a:lnTo>
                    <a:pt x="5431" y="65437"/>
                  </a:lnTo>
                  <a:cubicBezTo>
                    <a:pt x="3042" y="41449"/>
                    <a:pt x="16596" y="18714"/>
                    <a:pt x="38835" y="9410"/>
                  </a:cubicBezTo>
                  <a:close/>
                </a:path>
              </a:pathLst>
            </a:custGeom>
            <a:gradFill>
              <a:gsLst>
                <a:gs pos="0">
                  <a:srgbClr val="FFE7C2"/>
                </a:gs>
                <a:gs pos="50000">
                  <a:srgbClr val="FFE0B2"/>
                </a:gs>
                <a:gs pos="100000">
                  <a:srgbClr val="FFDDA4"/>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2"/>
            <p:cNvSpPr/>
            <p:nvPr/>
          </p:nvSpPr>
          <p:spPr>
            <a:xfrm>
              <a:off x="1846575" y="-161222"/>
              <a:ext cx="2144272" cy="2144272"/>
            </a:xfrm>
            <a:custGeom>
              <a:rect b="b" l="l" r="r" t="t"/>
              <a:pathLst>
                <a:path extrusionOk="0" h="120000" w="120000">
                  <a:moveTo>
                    <a:pt x="4986" y="64681"/>
                  </a:moveTo>
                  <a:lnTo>
                    <a:pt x="4986" y="64681"/>
                  </a:lnTo>
                  <a:cubicBezTo>
                    <a:pt x="3682" y="49360"/>
                    <a:pt x="8826" y="34190"/>
                    <a:pt x="19179" y="22822"/>
                  </a:cubicBezTo>
                  <a:lnTo>
                    <a:pt x="16020" y="19256"/>
                  </a:lnTo>
                  <a:lnTo>
                    <a:pt x="25771" y="21357"/>
                  </a:lnTo>
                  <a:lnTo>
                    <a:pt x="27129" y="31797"/>
                  </a:lnTo>
                  <a:lnTo>
                    <a:pt x="23972" y="28233"/>
                  </a:lnTo>
                  <a:lnTo>
                    <a:pt x="23972" y="28233"/>
                  </a:lnTo>
                  <a:cubicBezTo>
                    <a:pt x="15304" y="38065"/>
                    <a:pt x="11029" y="51012"/>
                    <a:pt x="12141" y="64072"/>
                  </a:cubicBezTo>
                  <a:close/>
                </a:path>
              </a:pathLst>
            </a:custGeom>
            <a:gradFill>
              <a:gsLst>
                <a:gs pos="0">
                  <a:srgbClr val="FFE7C2"/>
                </a:gs>
                <a:gs pos="50000">
                  <a:srgbClr val="FFE0B2"/>
                </a:gs>
                <a:gs pos="100000">
                  <a:srgbClr val="FFDDA4"/>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pic>
        <p:nvPicPr>
          <p:cNvPr id="588" name="Google Shape;588;p23"/>
          <p:cNvPicPr preferRelativeResize="0"/>
          <p:nvPr/>
        </p:nvPicPr>
        <p:blipFill rotWithShape="1">
          <a:blip r:embed="rId3">
            <a:alphaModFix/>
          </a:blip>
          <a:srcRect b="0" l="0" r="0" t="0"/>
          <a:stretch/>
        </p:blipFill>
        <p:spPr>
          <a:xfrm>
            <a:off x="7202889" y="1"/>
            <a:ext cx="4873451" cy="6858000"/>
          </a:xfrm>
          <a:prstGeom prst="rect">
            <a:avLst/>
          </a:prstGeom>
          <a:noFill/>
          <a:ln>
            <a:noFill/>
          </a:ln>
        </p:spPr>
      </p:pic>
      <p:sp>
        <p:nvSpPr>
          <p:cNvPr id="589" name="Google Shape;589;p23"/>
          <p:cNvSpPr/>
          <p:nvPr/>
        </p:nvSpPr>
        <p:spPr>
          <a:xfrm>
            <a:off x="6715772" y="2293679"/>
            <a:ext cx="1513489" cy="1891863"/>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90" name="Google Shape;590;p23"/>
          <p:cNvSpPr/>
          <p:nvPr/>
        </p:nvSpPr>
        <p:spPr>
          <a:xfrm>
            <a:off x="8006930" y="3731173"/>
            <a:ext cx="709448" cy="1087821"/>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descr="Výsledek obrázku pro logo clade is" id="591" name="Google Shape;591;p23"/>
          <p:cNvPicPr preferRelativeResize="0"/>
          <p:nvPr/>
        </p:nvPicPr>
        <p:blipFill rotWithShape="1">
          <a:blip r:embed="rId4">
            <a:alphaModFix/>
          </a:blip>
          <a:srcRect b="0" l="0" r="0" t="0"/>
          <a:stretch/>
        </p:blipFill>
        <p:spPr>
          <a:xfrm>
            <a:off x="518159" y="4934089"/>
            <a:ext cx="1812937" cy="1583004"/>
          </a:xfrm>
          <a:prstGeom prst="rect">
            <a:avLst/>
          </a:prstGeom>
          <a:noFill/>
          <a:ln>
            <a:noFill/>
          </a:ln>
        </p:spPr>
      </p:pic>
      <p:pic>
        <p:nvPicPr>
          <p:cNvPr id="592" name="Google Shape;592;p23"/>
          <p:cNvPicPr preferRelativeResize="0"/>
          <p:nvPr/>
        </p:nvPicPr>
        <p:blipFill rotWithShape="1">
          <a:blip r:embed="rId5">
            <a:alphaModFix/>
          </a:blip>
          <a:srcRect b="0" l="0" r="0" t="0"/>
          <a:stretch/>
        </p:blipFill>
        <p:spPr>
          <a:xfrm>
            <a:off x="6949047" y="207261"/>
            <a:ext cx="3002540" cy="1562235"/>
          </a:xfrm>
          <a:prstGeom prst="rect">
            <a:avLst/>
          </a:prstGeom>
          <a:noFill/>
          <a:ln>
            <a:noFill/>
          </a:ln>
        </p:spPr>
      </p:pic>
      <p:sp>
        <p:nvSpPr>
          <p:cNvPr id="593" name="Google Shape;593;p23"/>
          <p:cNvSpPr/>
          <p:nvPr/>
        </p:nvSpPr>
        <p:spPr>
          <a:xfrm>
            <a:off x="972411" y="1752667"/>
            <a:ext cx="497774" cy="486108"/>
          </a:xfrm>
          <a:prstGeom prst="rect">
            <a:avLst/>
          </a:prstGeom>
          <a:noFill/>
          <a:ln>
            <a:noFill/>
          </a:ln>
        </p:spPr>
      </p:sp>
      <p:pic>
        <p:nvPicPr>
          <p:cNvPr id="594" name="Google Shape;594;p23"/>
          <p:cNvPicPr preferRelativeResize="0"/>
          <p:nvPr/>
        </p:nvPicPr>
        <p:blipFill rotWithShape="1">
          <a:blip r:embed="rId6">
            <a:alphaModFix/>
          </a:blip>
          <a:srcRect b="0" l="0" r="0" t="0"/>
          <a:stretch/>
        </p:blipFill>
        <p:spPr>
          <a:xfrm>
            <a:off x="957178" y="2358852"/>
            <a:ext cx="506384" cy="506384"/>
          </a:xfrm>
          <a:prstGeom prst="rect">
            <a:avLst/>
          </a:prstGeom>
          <a:noFill/>
          <a:ln>
            <a:noFill/>
          </a:ln>
        </p:spPr>
      </p:pic>
      <p:pic>
        <p:nvPicPr>
          <p:cNvPr id="595" name="Google Shape;595;p23"/>
          <p:cNvPicPr preferRelativeResize="0"/>
          <p:nvPr/>
        </p:nvPicPr>
        <p:blipFill rotWithShape="1">
          <a:blip r:embed="rId7">
            <a:alphaModFix/>
          </a:blip>
          <a:srcRect b="0" l="0" r="0" t="0"/>
          <a:stretch/>
        </p:blipFill>
        <p:spPr>
          <a:xfrm>
            <a:off x="1010382" y="3035067"/>
            <a:ext cx="424267" cy="424267"/>
          </a:xfrm>
          <a:prstGeom prst="rect">
            <a:avLst/>
          </a:prstGeom>
          <a:noFill/>
          <a:ln>
            <a:noFill/>
          </a:ln>
        </p:spPr>
      </p:pic>
      <p:pic>
        <p:nvPicPr>
          <p:cNvPr id="596" name="Google Shape;596;p23"/>
          <p:cNvPicPr preferRelativeResize="0"/>
          <p:nvPr/>
        </p:nvPicPr>
        <p:blipFill rotWithShape="1">
          <a:blip r:embed="rId8">
            <a:alphaModFix/>
          </a:blip>
          <a:srcRect b="0" l="0" r="0" t="0"/>
          <a:stretch/>
        </p:blipFill>
        <p:spPr>
          <a:xfrm>
            <a:off x="962251" y="3582971"/>
            <a:ext cx="536531" cy="536531"/>
          </a:xfrm>
          <a:prstGeom prst="rect">
            <a:avLst/>
          </a:prstGeom>
          <a:noFill/>
          <a:ln>
            <a:noFill/>
          </a:ln>
        </p:spPr>
      </p:pic>
      <p:pic>
        <p:nvPicPr>
          <p:cNvPr id="597" name="Google Shape;597;p23"/>
          <p:cNvPicPr preferRelativeResize="0"/>
          <p:nvPr/>
        </p:nvPicPr>
        <p:blipFill rotWithShape="1">
          <a:blip r:embed="rId9">
            <a:alphaModFix/>
          </a:blip>
          <a:srcRect b="70807" l="21531" r="20670" t="13614"/>
          <a:stretch/>
        </p:blipFill>
        <p:spPr>
          <a:xfrm>
            <a:off x="2584938" y="5059680"/>
            <a:ext cx="3874058" cy="1477733"/>
          </a:xfrm>
          <a:prstGeom prst="rect">
            <a:avLst/>
          </a:prstGeom>
          <a:noFill/>
          <a:ln>
            <a:noFill/>
          </a:ln>
        </p:spPr>
      </p:pic>
      <p:graphicFrame>
        <p:nvGraphicFramePr>
          <p:cNvPr id="598" name="Google Shape;598;p23"/>
          <p:cNvGraphicFramePr/>
          <p:nvPr/>
        </p:nvGraphicFramePr>
        <p:xfrm>
          <a:off x="1711827" y="1662240"/>
          <a:ext cx="3000000" cy="3000000"/>
        </p:xfrm>
        <a:graphic>
          <a:graphicData uri="http://schemas.openxmlformats.org/drawingml/2006/table">
            <a:tbl>
              <a:tblPr bandRow="1" firstRow="1">
                <a:noFill/>
                <a:tableStyleId>{9181010F-8DD4-43C2-B81B-B387274734E3}</a:tableStyleId>
              </a:tblPr>
              <a:tblGrid>
                <a:gridCol w="5207125"/>
              </a:tblGrid>
              <a:tr h="608400">
                <a:tc>
                  <a:txBody>
                    <a:bodyPr/>
                    <a:lstStyle/>
                    <a:p>
                      <a:pPr indent="0" lvl="0" marL="0" marR="0" rtl="0" algn="l">
                        <a:spcBef>
                          <a:spcPts val="0"/>
                        </a:spcBef>
                        <a:spcAft>
                          <a:spcPts val="0"/>
                        </a:spcAft>
                        <a:buNone/>
                      </a:pPr>
                      <a:r>
                        <a:rPr b="0" i="0" lang="cs-CZ" sz="1400" u="sng" cap="none" strike="noStrike">
                          <a:solidFill>
                            <a:srgbClr val="000000"/>
                          </a:solidFill>
                          <a:latin typeface="Calibri"/>
                          <a:ea typeface="Calibri"/>
                          <a:cs typeface="Calibri"/>
                          <a:sym typeface="Calibri"/>
                        </a:rPr>
                        <a:t>www.biostatistika.cz  | www.clade-is.com </a:t>
                      </a:r>
                      <a:endParaRPr b="0" i="0" sz="1800" u="none" cap="none" strike="noStrike">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608400">
                <a:tc>
                  <a:txBody>
                    <a:bodyPr/>
                    <a:lstStyle/>
                    <a:p>
                      <a:pPr indent="0" lvl="0" marL="0" marR="0" rtl="0" algn="l">
                        <a:spcBef>
                          <a:spcPts val="0"/>
                        </a:spcBef>
                        <a:spcAft>
                          <a:spcPts val="0"/>
                        </a:spcAft>
                        <a:buNone/>
                      </a:pPr>
                      <a:r>
                        <a:rPr b="0" i="0" lang="cs-CZ" sz="1400" u="sng" cap="none" strike="noStrike">
                          <a:solidFill>
                            <a:srgbClr val="000000"/>
                          </a:solidFill>
                          <a:latin typeface="Calibri"/>
                          <a:ea typeface="Calibri"/>
                          <a:cs typeface="Calibri"/>
                          <a:sym typeface="Calibri"/>
                        </a:rPr>
                        <a:t>schwarz@biostatistika.cz</a:t>
                      </a:r>
                      <a:endParaRPr b="0" i="0" sz="1800" u="none" cap="none" strike="noStrike">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608400">
                <a:tc>
                  <a:txBody>
                    <a:bodyPr/>
                    <a:lstStyle/>
                    <a:p>
                      <a:pPr indent="0" lvl="0" marL="0" marR="0" rtl="0" algn="l">
                        <a:spcBef>
                          <a:spcPts val="0"/>
                        </a:spcBef>
                        <a:spcAft>
                          <a:spcPts val="0"/>
                        </a:spcAft>
                        <a:buNone/>
                      </a:pPr>
                      <a:r>
                        <a:rPr b="0" i="0" lang="cs-CZ" sz="1400" u="sng" cap="none" strike="noStrike">
                          <a:solidFill>
                            <a:srgbClr val="000000"/>
                          </a:solidFill>
                          <a:latin typeface="Calibri"/>
                          <a:ea typeface="Calibri"/>
                          <a:cs typeface="Calibri"/>
                          <a:sym typeface="Calibri"/>
                        </a:rPr>
                        <a:t>https://www.linkedin.com/in/daniel-schwarz-197706/</a:t>
                      </a:r>
                      <a:endParaRPr b="0" i="0" sz="1800" u="none" cap="none" strike="noStrike">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608400">
                <a:tc>
                  <a:txBody>
                    <a:bodyPr/>
                    <a:lstStyle/>
                    <a:p>
                      <a:pPr indent="0" lvl="0" marL="0" marR="0" rtl="0" algn="l">
                        <a:spcBef>
                          <a:spcPts val="0"/>
                        </a:spcBef>
                        <a:spcAft>
                          <a:spcPts val="0"/>
                        </a:spcAft>
                        <a:buNone/>
                      </a:pPr>
                      <a:r>
                        <a:rPr b="0" i="0" lang="cs-CZ" sz="1400" u="sng" cap="none" strike="noStrike">
                          <a:solidFill>
                            <a:srgbClr val="000000"/>
                          </a:solidFill>
                          <a:latin typeface="Calibri"/>
                          <a:ea typeface="Calibri"/>
                          <a:cs typeface="Calibri"/>
                          <a:sym typeface="Calibri"/>
                        </a:rPr>
                        <a:t>https://ibapodcast.podbean.com/</a:t>
                      </a:r>
                      <a:endParaRPr b="0" i="0" sz="1800" u="none" cap="none" strike="noStrike">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Motiv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ba-day-motiv">
  <a:themeElements>
    <a:clrScheme name="Kancelář">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IBA_list_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Motiv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2019-05-14T12:11:48Z</dcterms:created>
  <dc:creator>Daniel Schwarz</dc:creator>
</cp:coreProperties>
</file>