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13716000" cx="2438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3" roundtripDataSignature="AMtx7mj2Vx98v8mXfyJ5ZZQw3dUWZXhA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customschemas.google.com/relationships/presentationmetadata" Target="metadata"/><Relationship Id="rId12" Type="http://schemas.openxmlformats.org/officeDocument/2006/relationships/slide" Target="slides/slide8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44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9" name="Google Shape;22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230" name="Google Shape;230;p2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3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38" name="Google Shape;238;p3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9:notes"/>
          <p:cNvSpPr txBox="1"/>
          <p:nvPr>
            <p:ph idx="1" type="body"/>
          </p:nvPr>
        </p:nvSpPr>
        <p:spPr>
          <a:xfrm>
            <a:off x="1371600" y="11582400"/>
            <a:ext cx="10972800" cy="1097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21590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alibri"/>
              <a:buNone/>
            </a:pPr>
            <a:r>
              <a:t/>
            </a:r>
            <a:endParaRPr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49" name="Google Shape;249;p9:notes"/>
          <p:cNvSpPr/>
          <p:nvPr>
            <p:ph idx="2" type="sldImg"/>
          </p:nvPr>
        </p:nvSpPr>
        <p:spPr>
          <a:xfrm>
            <a:off x="-1268413" y="1828800"/>
            <a:ext cx="16254413" cy="9144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7" name="Google Shape;26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27de15525be_0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9" name="Google Shape;279;g27de15525be_0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0" name="Google Shape;280;g27de15525be_0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2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86" name="Google Shape;286;p2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68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287" name="Google Shape;287;p29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2" name="Google Shape;302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6850" lvl="0" marL="2857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03" name="Google Shape;303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2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96850" lvl="0" marL="28575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315" name="Google Shape;315;p2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Relationship Id="rId3" Type="http://schemas.openxmlformats.org/officeDocument/2006/relationships/image" Target="../media/image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9.png"/><Relationship Id="rId6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Úvodní snímek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1"/>
          <p:cNvSpPr txBox="1"/>
          <p:nvPr>
            <p:ph type="ctrTitle"/>
          </p:nvPr>
        </p:nvSpPr>
        <p:spPr>
          <a:xfrm>
            <a:off x="1771339" y="7214401"/>
            <a:ext cx="10939814" cy="461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320"/>
              <a:buFont typeface="Times New Roman"/>
              <a:buNone/>
              <a:defRPr sz="10320" u="sng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1"/>
          <p:cNvSpPr txBox="1"/>
          <p:nvPr>
            <p:ph idx="1" type="subTitle"/>
          </p:nvPr>
        </p:nvSpPr>
        <p:spPr>
          <a:xfrm>
            <a:off x="1771339" y="4206473"/>
            <a:ext cx="10939813" cy="278106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320"/>
              <a:buFont typeface="Trebuchet MS"/>
              <a:buNone/>
              <a:defRPr sz="4320">
                <a:solidFill>
                  <a:schemeClr val="accent2"/>
                </a:solidFill>
              </a:defRPr>
            </a:lvl1pPr>
            <a:lvl2pPr lvl="1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sz="3199"/>
            </a:lvl4pPr>
            <a:lvl5pPr lvl="4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sz="3199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9pPr>
          </a:lstStyle>
          <a:p/>
        </p:txBody>
      </p:sp>
      <p:pic>
        <p:nvPicPr>
          <p:cNvPr id="15" name="Google Shape;15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36815" y="1944955"/>
            <a:ext cx="3962400" cy="1478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 3 (zúžený)" type="obj">
  <p:cSld name="OBJECT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7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37"/>
          <p:cNvSpPr txBox="1"/>
          <p:nvPr>
            <p:ph idx="1" type="body"/>
          </p:nvPr>
        </p:nvSpPr>
        <p:spPr>
          <a:xfrm>
            <a:off x="2830513" y="3185161"/>
            <a:ext cx="18722975" cy="86410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1783">
          <p15:clr>
            <a:srgbClr val="FBAE40"/>
          </p15:clr>
        </p15:guide>
        <p15:guide id="2" pos="13577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rázdný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3"/>
          <p:cNvSpPr txBox="1"/>
          <p:nvPr>
            <p:ph idx="11" type="ftr"/>
          </p:nvPr>
        </p:nvSpPr>
        <p:spPr>
          <a:xfrm>
            <a:off x="1118785" y="12484800"/>
            <a:ext cx="19630910" cy="118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21" name="Google Shape;21;p33"/>
          <p:cNvSpPr txBox="1"/>
          <p:nvPr>
            <p:ph idx="12" type="sldNum"/>
          </p:nvPr>
        </p:nvSpPr>
        <p:spPr>
          <a:xfrm>
            <a:off x="20792194" y="12484800"/>
            <a:ext cx="2473022" cy="118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0" lvl="1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0" lvl="2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0" lvl="3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0" lvl="4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0" lvl="5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0" lvl="6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0" lvl="7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0" lvl="8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60"/>
              <a:buFont typeface="Arial"/>
              <a:buNone/>
              <a:defRPr b="0" i="0" sz="216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Jenom nadpis">
  <p:cSld name="Jenom nadpis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2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411">
          <p15:clr>
            <a:srgbClr val="FBAE40"/>
          </p15:clr>
        </p15:guide>
        <p15:guide id="2" orient="horz" pos="4728">
          <p15:clr>
            <a:srgbClr val="FBAE40"/>
          </p15:clr>
        </p15:guide>
        <p15:guide id="3" orient="horz" pos="5046">
          <p15:clr>
            <a:srgbClr val="FBAE40"/>
          </p15:clr>
        </p15:guide>
        <p15:guide id="4" pos="7680">
          <p15:clr>
            <a:srgbClr val="FBAE40"/>
          </p15:clr>
        </p15:guide>
        <p15:guide id="5" pos="7362">
          <p15:clr>
            <a:srgbClr val="FBAE40"/>
          </p15:clr>
        </p15:guide>
        <p15:guide id="6" pos="7998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ři kruhy">
  <p:cSld name="Tři kruh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6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36"/>
          <p:cNvSpPr/>
          <p:nvPr>
            <p:ph idx="1" type="body"/>
          </p:nvPr>
        </p:nvSpPr>
        <p:spPr>
          <a:xfrm>
            <a:off x="10736046" y="3792960"/>
            <a:ext cx="2911907" cy="2911680"/>
          </a:xfrm>
          <a:prstGeom prst="ellipse">
            <a:avLst/>
          </a:prstGeom>
          <a:noFill/>
          <a:ln cap="flat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40"/>
              <a:buFont typeface="Trebuchet MS"/>
              <a:buNone/>
              <a:defRPr b="1" sz="624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6"/>
          <p:cNvSpPr/>
          <p:nvPr>
            <p:ph idx="2" type="body"/>
          </p:nvPr>
        </p:nvSpPr>
        <p:spPr>
          <a:xfrm>
            <a:off x="4480190" y="3792960"/>
            <a:ext cx="2911907" cy="2911680"/>
          </a:xfrm>
          <a:prstGeom prst="ellipse">
            <a:avLst/>
          </a:prstGeom>
          <a:noFill/>
          <a:ln cap="flat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40"/>
              <a:buFont typeface="Trebuchet MS"/>
              <a:buNone/>
              <a:defRPr b="1" sz="624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36"/>
          <p:cNvSpPr/>
          <p:nvPr>
            <p:ph idx="3" type="body"/>
          </p:nvPr>
        </p:nvSpPr>
        <p:spPr>
          <a:xfrm>
            <a:off x="16991903" y="3792960"/>
            <a:ext cx="2911907" cy="2911680"/>
          </a:xfrm>
          <a:prstGeom prst="ellipse">
            <a:avLst/>
          </a:prstGeom>
          <a:noFill/>
          <a:ln cap="flat" cmpd="sng" w="508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240"/>
              <a:buFont typeface="Trebuchet MS"/>
              <a:buNone/>
              <a:defRPr b="1" sz="6240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" name="Google Shape;29;p36"/>
          <p:cNvSpPr txBox="1"/>
          <p:nvPr>
            <p:ph idx="4" type="body"/>
          </p:nvPr>
        </p:nvSpPr>
        <p:spPr>
          <a:xfrm>
            <a:off x="9427936" y="6987540"/>
            <a:ext cx="5530032" cy="172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6"/>
          <p:cNvSpPr txBox="1"/>
          <p:nvPr>
            <p:ph idx="5" type="body"/>
          </p:nvPr>
        </p:nvSpPr>
        <p:spPr>
          <a:xfrm>
            <a:off x="3171128" y="6987540"/>
            <a:ext cx="5530032" cy="172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" name="Google Shape;31;p36"/>
          <p:cNvSpPr txBox="1"/>
          <p:nvPr>
            <p:ph idx="6" type="body"/>
          </p:nvPr>
        </p:nvSpPr>
        <p:spPr>
          <a:xfrm>
            <a:off x="15682840" y="6989760"/>
            <a:ext cx="5530032" cy="172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36"/>
          <p:cNvSpPr txBox="1"/>
          <p:nvPr>
            <p:ph idx="7" type="body"/>
          </p:nvPr>
        </p:nvSpPr>
        <p:spPr>
          <a:xfrm>
            <a:off x="3171128" y="9071999"/>
            <a:ext cx="5530032" cy="272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0" sz="2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36"/>
          <p:cNvSpPr txBox="1"/>
          <p:nvPr>
            <p:ph idx="8" type="body"/>
          </p:nvPr>
        </p:nvSpPr>
        <p:spPr>
          <a:xfrm>
            <a:off x="9426976" y="9071998"/>
            <a:ext cx="5530032" cy="272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0" sz="2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4" name="Google Shape;34;p36"/>
          <p:cNvSpPr txBox="1"/>
          <p:nvPr>
            <p:ph idx="9" type="body"/>
          </p:nvPr>
        </p:nvSpPr>
        <p:spPr>
          <a:xfrm>
            <a:off x="15682825" y="9071997"/>
            <a:ext cx="5530032" cy="272591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0" sz="2400">
                <a:solidFill>
                  <a:schemeClr val="dk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370">
          <p15:clr>
            <a:srgbClr val="FBAE40"/>
          </p15:clr>
        </p15:guide>
        <p15:guide id="2" orient="horz" pos="4229">
          <p15:clr>
            <a:srgbClr val="FBAE40"/>
          </p15:clr>
        </p15:guide>
        <p15:guide id="3" orient="horz" pos="4388">
          <p15:clr>
            <a:srgbClr val="FBAE40"/>
          </p15:clr>
        </p15:guide>
        <p15:guide id="4" orient="horz" pos="5499">
          <p15:clr>
            <a:srgbClr val="FBAE40"/>
          </p15:clr>
        </p15:guide>
        <p15:guide id="5" orient="horz" pos="5703">
          <p15:clr>
            <a:srgbClr val="FBAE40"/>
          </p15:clr>
        </p15:guide>
        <p15:guide id="6" pos="1987">
          <p15:clr>
            <a:srgbClr val="FBAE40"/>
          </p15:clr>
        </p15:guide>
        <p15:guide id="7" pos="5480">
          <p15:clr>
            <a:srgbClr val="FBAE40"/>
          </p15:clr>
        </p15:guide>
        <p15:guide id="8" pos="5934">
          <p15:clr>
            <a:srgbClr val="FBAE40"/>
          </p15:clr>
        </p15:guide>
        <p15:guide id="9" pos="9426">
          <p15:clr>
            <a:srgbClr val="FBAE40"/>
          </p15:clr>
        </p15:guide>
        <p15:guide id="10" pos="9880">
          <p15:clr>
            <a:srgbClr val="FBAE40"/>
          </p15:clr>
        </p15:guide>
        <p15:guide id="11" pos="13373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ference">
  <p:cSld name="Reference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39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9"/>
          <p:cNvSpPr txBox="1"/>
          <p:nvPr>
            <p:ph idx="1" type="body"/>
          </p:nvPr>
        </p:nvSpPr>
        <p:spPr>
          <a:xfrm>
            <a:off x="3370263" y="4589464"/>
            <a:ext cx="11306175" cy="18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0" sz="2800">
                <a:solidFill>
                  <a:schemeClr val="accen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8" name="Google Shape;38;p39"/>
          <p:cNvSpPr txBox="1"/>
          <p:nvPr>
            <p:ph idx="2" type="body"/>
          </p:nvPr>
        </p:nvSpPr>
        <p:spPr>
          <a:xfrm>
            <a:off x="1121518" y="4283477"/>
            <a:ext cx="2248745" cy="21059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3900"/>
              <a:buFont typeface="Trebuchet MS"/>
              <a:buNone/>
              <a:defRPr b="1" sz="23900">
                <a:solidFill>
                  <a:schemeClr val="accent3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9" name="Google Shape;39;p39"/>
          <p:cNvSpPr/>
          <p:nvPr>
            <p:ph idx="3" type="pic"/>
          </p:nvPr>
        </p:nvSpPr>
        <p:spPr>
          <a:xfrm>
            <a:off x="3370263" y="6588000"/>
            <a:ext cx="1404437" cy="1404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40" name="Google Shape;40;p39"/>
          <p:cNvSpPr txBox="1"/>
          <p:nvPr>
            <p:ph idx="4" type="body"/>
          </p:nvPr>
        </p:nvSpPr>
        <p:spPr>
          <a:xfrm>
            <a:off x="5008562" y="6588001"/>
            <a:ext cx="9667875" cy="140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0" sz="2800">
                <a:solidFill>
                  <a:schemeClr val="accen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39"/>
          <p:cNvSpPr/>
          <p:nvPr>
            <p:ph idx="5" type="body"/>
          </p:nvPr>
        </p:nvSpPr>
        <p:spPr>
          <a:xfrm>
            <a:off x="1118784" y="8609920"/>
            <a:ext cx="3216955" cy="3216955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0" sz="2800">
                <a:solidFill>
                  <a:schemeClr val="accen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39"/>
          <p:cNvSpPr/>
          <p:nvPr>
            <p:ph idx="6" type="body"/>
          </p:nvPr>
        </p:nvSpPr>
        <p:spPr>
          <a:xfrm>
            <a:off x="11459482" y="8609919"/>
            <a:ext cx="3216955" cy="3216955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0" sz="2800">
                <a:solidFill>
                  <a:schemeClr val="accen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3" name="Google Shape;43;p39"/>
          <p:cNvSpPr/>
          <p:nvPr>
            <p:ph idx="7" type="body"/>
          </p:nvPr>
        </p:nvSpPr>
        <p:spPr>
          <a:xfrm>
            <a:off x="6289133" y="8609918"/>
            <a:ext cx="3216955" cy="3216955"/>
          </a:xfrm>
          <a:prstGeom prst="ellipse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0" sz="2800">
                <a:solidFill>
                  <a:schemeClr val="accent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139">
          <p15:clr>
            <a:srgbClr val="FBAE40"/>
          </p15:clr>
        </p15:guide>
        <p15:guide id="2" orient="horz" pos="5409">
          <p15:clr>
            <a:srgbClr val="FBAE40"/>
          </p15:clr>
        </p15:guide>
        <p15:guide id="3" orient="horz" pos="5046">
          <p15:clr>
            <a:srgbClr val="FBAE40"/>
          </p15:clr>
        </p15:guide>
        <p15:guide id="4" pos="2123">
          <p15:clr>
            <a:srgbClr val="FBAE40"/>
          </p15:clr>
        </p15:guide>
        <p15:guide id="5" pos="9245">
          <p15:clr>
            <a:srgbClr val="FBAE40"/>
          </p15:clr>
        </p15:guide>
        <p15:guide id="6" orient="horz" pos="2891">
          <p15:clr>
            <a:srgbClr val="FBAE40"/>
          </p15:clr>
        </p15:guide>
        <p15:guide id="7" pos="3938">
          <p15:clr>
            <a:srgbClr val="FBAE40"/>
          </p15:clr>
        </p15:guide>
        <p15:guide id="8" pos="6002">
          <p15:clr>
            <a:srgbClr val="FBAE40"/>
          </p15:clr>
        </p15:guide>
        <p15:guide id="9" pos="7204">
          <p15:clr>
            <a:srgbClr val="FBAE40"/>
          </p15:clr>
        </p15:guide>
        <p15:guide id="10" pos="2736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">
  <p:cSld name="Nadpis a obsah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42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42"/>
          <p:cNvSpPr txBox="1"/>
          <p:nvPr>
            <p:ph idx="1" type="body"/>
          </p:nvPr>
        </p:nvSpPr>
        <p:spPr>
          <a:xfrm>
            <a:off x="1118785" y="3184525"/>
            <a:ext cx="22161903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adpis a obsah 2 (číslovaný)">
  <p:cSld name="Nadpis a obsah 2 (číslovaný)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43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43"/>
          <p:cNvSpPr txBox="1"/>
          <p:nvPr>
            <p:ph idx="1" type="body"/>
          </p:nvPr>
        </p:nvSpPr>
        <p:spPr>
          <a:xfrm>
            <a:off x="1118785" y="3184525"/>
            <a:ext cx="22161903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imes New Roman"/>
              <a:buAutoNum type="arabicPeriod"/>
              <a:defRPr/>
            </a:lvl1pPr>
            <a:lvl2pPr indent="-4572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sahy s chobotnicí">
  <p:cSld name="Dva obsahy s chobotnicí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44"/>
          <p:cNvSpPr txBox="1"/>
          <p:nvPr>
            <p:ph idx="1" type="body"/>
          </p:nvPr>
        </p:nvSpPr>
        <p:spPr>
          <a:xfrm>
            <a:off x="9959975" y="3185160"/>
            <a:ext cx="7669213" cy="8643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Char char="•"/>
              <a:defRPr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2pPr>
            <a:lvl3pPr indent="-4064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3pPr>
            <a:lvl4pPr indent="-4064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4pPr>
            <a:lvl5pPr indent="-4064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2" name="Google Shape;52;p44"/>
          <p:cNvSpPr txBox="1"/>
          <p:nvPr>
            <p:ph idx="2" type="body"/>
          </p:nvPr>
        </p:nvSpPr>
        <p:spPr>
          <a:xfrm>
            <a:off x="1118783" y="3185159"/>
            <a:ext cx="7725179" cy="864171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572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Char char="•"/>
              <a:defRPr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2pPr>
            <a:lvl3pPr indent="-4064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3pPr>
            <a:lvl4pPr indent="-4064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4pPr>
            <a:lvl5pPr indent="-4064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2800"/>
              <a:buChar char="⚫"/>
              <a:defRPr sz="2800">
                <a:solidFill>
                  <a:srgbClr val="7F7F7F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44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5571">
          <p15:clr>
            <a:srgbClr val="FBAE40"/>
          </p15:clr>
        </p15:guide>
        <p15:guide id="2" pos="11105">
          <p15:clr>
            <a:srgbClr val="FBAE40"/>
          </p15:clr>
        </p15:guide>
        <p15:guide id="3" pos="6274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">
  <p:cSld name="Porovnání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5"/>
          <p:cNvSpPr txBox="1"/>
          <p:nvPr>
            <p:ph idx="1" type="body"/>
          </p:nvPr>
        </p:nvSpPr>
        <p:spPr>
          <a:xfrm>
            <a:off x="1118785" y="3185161"/>
            <a:ext cx="10554064" cy="1404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000"/>
              <a:buNone/>
              <a:defRPr b="1" sz="4000"/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None/>
              <a:defRPr b="1" sz="3600"/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5pPr>
            <a:lvl6pPr indent="-2286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6pPr>
            <a:lvl7pPr indent="-2286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7pPr>
            <a:lvl8pPr indent="-2286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8pPr>
            <a:lvl9pPr indent="-2286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9pPr>
          </a:lstStyle>
          <a:p/>
        </p:txBody>
      </p:sp>
      <p:sp>
        <p:nvSpPr>
          <p:cNvPr id="56" name="Google Shape;56;p45"/>
          <p:cNvSpPr txBox="1"/>
          <p:nvPr>
            <p:ph idx="2" type="body"/>
          </p:nvPr>
        </p:nvSpPr>
        <p:spPr>
          <a:xfrm>
            <a:off x="1118785" y="4662487"/>
            <a:ext cx="10569600" cy="71643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7" name="Google Shape;57;p45"/>
          <p:cNvSpPr txBox="1"/>
          <p:nvPr>
            <p:ph idx="3" type="body"/>
          </p:nvPr>
        </p:nvSpPr>
        <p:spPr>
          <a:xfrm>
            <a:off x="12697200" y="3185159"/>
            <a:ext cx="10569600" cy="1404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000"/>
              <a:buNone/>
              <a:defRPr b="1" sz="4000"/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None/>
              <a:defRPr b="1" sz="3600"/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5pPr>
            <a:lvl6pPr indent="-2286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6pPr>
            <a:lvl7pPr indent="-2286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7pPr>
            <a:lvl8pPr indent="-2286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8pPr>
            <a:lvl9pPr indent="-2286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9pPr>
          </a:lstStyle>
          <a:p/>
        </p:txBody>
      </p:sp>
      <p:sp>
        <p:nvSpPr>
          <p:cNvPr id="58" name="Google Shape;58;p45"/>
          <p:cNvSpPr txBox="1"/>
          <p:nvPr>
            <p:ph idx="4" type="body"/>
          </p:nvPr>
        </p:nvSpPr>
        <p:spPr>
          <a:xfrm>
            <a:off x="12697200" y="4662488"/>
            <a:ext cx="10569600" cy="71643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9" name="Google Shape;59;p45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680">
          <p15:clr>
            <a:srgbClr val="FBAE40"/>
          </p15:clr>
        </p15:guide>
        <p15:guide id="2" pos="7362">
          <p15:clr>
            <a:srgbClr val="FBAE40"/>
          </p15:clr>
        </p15:guide>
        <p15:guide id="3" pos="7998">
          <p15:clr>
            <a:srgbClr val="FBAE40"/>
          </p15:clr>
        </p15:guide>
        <p15:guide id="4" orient="horz" pos="2891">
          <p15:clr>
            <a:srgbClr val="FBAE40"/>
          </p15:clr>
        </p15:guide>
        <p15:guide id="5" orient="horz" pos="2937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orovnání 2">
  <p:cSld name="Porovnání 2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46"/>
          <p:cNvSpPr txBox="1"/>
          <p:nvPr>
            <p:ph idx="1" type="body"/>
          </p:nvPr>
        </p:nvSpPr>
        <p:spPr>
          <a:xfrm>
            <a:off x="12192000" y="3184525"/>
            <a:ext cx="11072813" cy="8642349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495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Font typeface="Trebuchet MS"/>
              <a:buChar char="•"/>
              <a:defRPr sz="100"/>
            </a:lvl1pPr>
            <a:lvl2pPr indent="-23495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2pPr>
            <a:lvl3pPr indent="-23495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3pPr>
            <a:lvl4pPr indent="-23495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4pPr>
            <a:lvl5pPr indent="-23495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2" name="Google Shape;62;p46"/>
          <p:cNvSpPr txBox="1"/>
          <p:nvPr>
            <p:ph idx="2" type="body"/>
          </p:nvPr>
        </p:nvSpPr>
        <p:spPr>
          <a:xfrm>
            <a:off x="1119600" y="6058800"/>
            <a:ext cx="22176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495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Font typeface="Trebuchet MS"/>
              <a:buChar char="•"/>
              <a:defRPr sz="100"/>
            </a:lvl1pPr>
            <a:lvl2pPr indent="-23495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2pPr>
            <a:lvl3pPr indent="-23495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3pPr>
            <a:lvl4pPr indent="-23495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4pPr>
            <a:lvl5pPr indent="-23495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46"/>
          <p:cNvSpPr txBox="1"/>
          <p:nvPr>
            <p:ph idx="3" type="body"/>
          </p:nvPr>
        </p:nvSpPr>
        <p:spPr>
          <a:xfrm>
            <a:off x="1119600" y="10393200"/>
            <a:ext cx="22176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495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Font typeface="Trebuchet MS"/>
              <a:buChar char="•"/>
              <a:defRPr sz="100"/>
            </a:lvl1pPr>
            <a:lvl2pPr indent="-23495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2pPr>
            <a:lvl3pPr indent="-23495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3pPr>
            <a:lvl4pPr indent="-23495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4pPr>
            <a:lvl5pPr indent="-23495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46"/>
          <p:cNvSpPr txBox="1"/>
          <p:nvPr>
            <p:ph idx="4" type="body"/>
          </p:nvPr>
        </p:nvSpPr>
        <p:spPr>
          <a:xfrm>
            <a:off x="1119600" y="7503600"/>
            <a:ext cx="22176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495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Font typeface="Trebuchet MS"/>
              <a:buChar char="•"/>
              <a:defRPr sz="100"/>
            </a:lvl1pPr>
            <a:lvl2pPr indent="-23495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2pPr>
            <a:lvl3pPr indent="-23495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3pPr>
            <a:lvl4pPr indent="-23495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4pPr>
            <a:lvl5pPr indent="-23495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46"/>
          <p:cNvSpPr txBox="1"/>
          <p:nvPr>
            <p:ph idx="5" type="body"/>
          </p:nvPr>
        </p:nvSpPr>
        <p:spPr>
          <a:xfrm>
            <a:off x="1119600" y="8948400"/>
            <a:ext cx="22176000" cy="3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495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Font typeface="Trebuchet MS"/>
              <a:buChar char="•"/>
              <a:defRPr sz="100"/>
            </a:lvl1pPr>
            <a:lvl2pPr indent="-23495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2pPr>
            <a:lvl3pPr indent="-23495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3pPr>
            <a:lvl4pPr indent="-23495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4pPr>
            <a:lvl5pPr indent="-23495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00"/>
              <a:buChar char="⚫"/>
              <a:defRPr sz="1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6" name="Google Shape;66;p46"/>
          <p:cNvSpPr txBox="1"/>
          <p:nvPr>
            <p:ph idx="6" type="body"/>
          </p:nvPr>
        </p:nvSpPr>
        <p:spPr>
          <a:xfrm>
            <a:off x="1118785" y="6244800"/>
            <a:ext cx="10554064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46"/>
          <p:cNvSpPr txBox="1"/>
          <p:nvPr>
            <p:ph idx="7" type="body"/>
          </p:nvPr>
        </p:nvSpPr>
        <p:spPr>
          <a:xfrm>
            <a:off x="1118785" y="4831200"/>
            <a:ext cx="10554064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8" name="Google Shape;68;p46"/>
          <p:cNvSpPr txBox="1"/>
          <p:nvPr>
            <p:ph idx="8" type="body"/>
          </p:nvPr>
        </p:nvSpPr>
        <p:spPr>
          <a:xfrm>
            <a:off x="1118785" y="7689600"/>
            <a:ext cx="10554064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9" name="Google Shape;69;p46"/>
          <p:cNvSpPr txBox="1"/>
          <p:nvPr>
            <p:ph idx="9" type="body"/>
          </p:nvPr>
        </p:nvSpPr>
        <p:spPr>
          <a:xfrm>
            <a:off x="1118785" y="9134400"/>
            <a:ext cx="10554064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0" name="Google Shape;70;p46"/>
          <p:cNvSpPr txBox="1"/>
          <p:nvPr>
            <p:ph idx="13" type="body"/>
          </p:nvPr>
        </p:nvSpPr>
        <p:spPr>
          <a:xfrm>
            <a:off x="12696825" y="6244800"/>
            <a:ext cx="10080625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46"/>
          <p:cNvSpPr txBox="1"/>
          <p:nvPr>
            <p:ph idx="14" type="body"/>
          </p:nvPr>
        </p:nvSpPr>
        <p:spPr>
          <a:xfrm>
            <a:off x="12696825" y="4831200"/>
            <a:ext cx="10080625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2" name="Google Shape;72;p46"/>
          <p:cNvSpPr txBox="1"/>
          <p:nvPr>
            <p:ph idx="15" type="body"/>
          </p:nvPr>
        </p:nvSpPr>
        <p:spPr>
          <a:xfrm>
            <a:off x="12696825" y="7689600"/>
            <a:ext cx="10080625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3" name="Google Shape;73;p46"/>
          <p:cNvSpPr txBox="1"/>
          <p:nvPr>
            <p:ph idx="16" type="body"/>
          </p:nvPr>
        </p:nvSpPr>
        <p:spPr>
          <a:xfrm>
            <a:off x="12696825" y="9134400"/>
            <a:ext cx="10080625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46"/>
          <p:cNvSpPr txBox="1"/>
          <p:nvPr>
            <p:ph idx="17" type="body"/>
          </p:nvPr>
        </p:nvSpPr>
        <p:spPr>
          <a:xfrm>
            <a:off x="1119600" y="10573637"/>
            <a:ext cx="10554064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46"/>
          <p:cNvSpPr txBox="1"/>
          <p:nvPr>
            <p:ph idx="18" type="body"/>
          </p:nvPr>
        </p:nvSpPr>
        <p:spPr>
          <a:xfrm>
            <a:off x="12697200" y="10573637"/>
            <a:ext cx="10080625" cy="1108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46"/>
          <p:cNvSpPr txBox="1"/>
          <p:nvPr>
            <p:ph idx="19" type="body"/>
          </p:nvPr>
        </p:nvSpPr>
        <p:spPr>
          <a:xfrm>
            <a:off x="12697200" y="3185159"/>
            <a:ext cx="10569600" cy="14043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000"/>
              <a:buNone/>
              <a:defRPr b="1" sz="4000"/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None/>
              <a:defRPr b="1" sz="3600"/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5pPr>
            <a:lvl6pPr indent="-2286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6pPr>
            <a:lvl7pPr indent="-2286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7pPr>
            <a:lvl8pPr indent="-2286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8pPr>
            <a:lvl9pPr indent="-2286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9pPr>
          </a:lstStyle>
          <a:p/>
        </p:txBody>
      </p:sp>
      <p:sp>
        <p:nvSpPr>
          <p:cNvPr id="77" name="Google Shape;77;p46"/>
          <p:cNvSpPr txBox="1"/>
          <p:nvPr>
            <p:ph idx="20" type="body"/>
          </p:nvPr>
        </p:nvSpPr>
        <p:spPr>
          <a:xfrm>
            <a:off x="1118785" y="3185161"/>
            <a:ext cx="10554064" cy="1404302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360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000"/>
              <a:buNone/>
              <a:defRPr b="1" sz="4000"/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None/>
              <a:defRPr b="1" sz="3600"/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b="1" sz="3199"/>
            </a:lvl5pPr>
            <a:lvl6pPr indent="-2286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6pPr>
            <a:lvl7pPr indent="-2286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7pPr>
            <a:lvl8pPr indent="-2286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8pPr>
            <a:lvl9pPr indent="-2286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b="1" sz="3199"/>
            </a:lvl9pPr>
          </a:lstStyle>
          <a:p/>
        </p:txBody>
      </p:sp>
      <p:sp>
        <p:nvSpPr>
          <p:cNvPr id="78" name="Google Shape;78;p46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7680">
          <p15:clr>
            <a:srgbClr val="FBAE40"/>
          </p15:clr>
        </p15:guide>
        <p15:guide id="2" pos="7362">
          <p15:clr>
            <a:srgbClr val="FBAE40"/>
          </p15:clr>
        </p15:guide>
        <p15:guide id="3" pos="7998">
          <p15:clr>
            <a:srgbClr val="FBAE40"/>
          </p15:clr>
        </p15:guide>
        <p15:guide id="4" orient="horz" pos="2891">
          <p15:clr>
            <a:srgbClr val="FBAE40"/>
          </p15:clr>
        </p15:guide>
        <p15:guide id="5" pos="1434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Heslo">
  <p:cSld name="Heslo"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7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47"/>
          <p:cNvSpPr txBox="1"/>
          <p:nvPr>
            <p:ph idx="1" type="body"/>
          </p:nvPr>
        </p:nvSpPr>
        <p:spPr>
          <a:xfrm>
            <a:off x="1118785" y="3184525"/>
            <a:ext cx="22161903" cy="864235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imes New Roman"/>
              <a:buNone/>
              <a:defRPr b="1" sz="7200" u="sng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Čtyři prvky s popisem">
  <p:cSld name="Čtyři prvky s popisem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8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4" name="Google Shape;84;p48"/>
          <p:cNvSpPr/>
          <p:nvPr>
            <p:ph idx="1" type="body"/>
          </p:nvPr>
        </p:nvSpPr>
        <p:spPr>
          <a:xfrm>
            <a:off x="1118785" y="3183839"/>
            <a:ext cx="5517071" cy="1758240"/>
          </a:xfrm>
          <a:prstGeom prst="homePlate">
            <a:avLst>
              <a:gd fmla="val 17111" name="adj"/>
            </a:avLst>
          </a:prstGeom>
          <a:noFill/>
          <a:ln cap="sq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98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Font typeface="Trebuchet MS"/>
              <a:buNone/>
              <a:defRPr b="1" sz="3840"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5" name="Google Shape;85;p48"/>
          <p:cNvSpPr/>
          <p:nvPr>
            <p:ph idx="2" type="pic"/>
          </p:nvPr>
        </p:nvSpPr>
        <p:spPr>
          <a:xfrm>
            <a:off x="1529217" y="3501359"/>
            <a:ext cx="1123288" cy="1123200"/>
          </a:xfrm>
          <a:prstGeom prst="rect">
            <a:avLst/>
          </a:prstGeom>
          <a:noFill/>
          <a:ln>
            <a:noFill/>
          </a:ln>
        </p:spPr>
      </p:sp>
      <p:sp>
        <p:nvSpPr>
          <p:cNvPr id="86" name="Google Shape;86;p48"/>
          <p:cNvSpPr/>
          <p:nvPr>
            <p:ph idx="3" type="body"/>
          </p:nvPr>
        </p:nvSpPr>
        <p:spPr>
          <a:xfrm>
            <a:off x="1118785" y="5358239"/>
            <a:ext cx="5517071" cy="1758240"/>
          </a:xfrm>
          <a:prstGeom prst="homePlate">
            <a:avLst>
              <a:gd fmla="val 17111" name="adj"/>
            </a:avLst>
          </a:prstGeom>
          <a:noFill/>
          <a:ln cap="sq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98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Font typeface="Trebuchet MS"/>
              <a:buNone/>
              <a:defRPr b="1" sz="3840"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48"/>
          <p:cNvSpPr/>
          <p:nvPr>
            <p:ph idx="4" type="pic"/>
          </p:nvPr>
        </p:nvSpPr>
        <p:spPr>
          <a:xfrm>
            <a:off x="1529217" y="5675759"/>
            <a:ext cx="1123288" cy="11232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48"/>
          <p:cNvSpPr/>
          <p:nvPr>
            <p:ph idx="5" type="body"/>
          </p:nvPr>
        </p:nvSpPr>
        <p:spPr>
          <a:xfrm>
            <a:off x="1118785" y="7532639"/>
            <a:ext cx="5517071" cy="1758240"/>
          </a:xfrm>
          <a:prstGeom prst="homePlate">
            <a:avLst>
              <a:gd fmla="val 17111" name="adj"/>
            </a:avLst>
          </a:prstGeom>
          <a:noFill/>
          <a:ln cap="sq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98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Font typeface="Trebuchet MS"/>
              <a:buNone/>
              <a:defRPr b="1" sz="3840"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48"/>
          <p:cNvSpPr/>
          <p:nvPr>
            <p:ph idx="6" type="pic"/>
          </p:nvPr>
        </p:nvSpPr>
        <p:spPr>
          <a:xfrm>
            <a:off x="1486013" y="7850159"/>
            <a:ext cx="1123288" cy="11232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48"/>
          <p:cNvSpPr/>
          <p:nvPr>
            <p:ph idx="7" type="body"/>
          </p:nvPr>
        </p:nvSpPr>
        <p:spPr>
          <a:xfrm>
            <a:off x="1118785" y="9707039"/>
            <a:ext cx="5517071" cy="1758240"/>
          </a:xfrm>
          <a:prstGeom prst="homePlate">
            <a:avLst>
              <a:gd fmla="val 17111" name="adj"/>
            </a:avLst>
          </a:prstGeom>
          <a:noFill/>
          <a:ln cap="sq" cmpd="sng" w="508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0" lIns="198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40"/>
              <a:buFont typeface="Trebuchet MS"/>
              <a:buNone/>
              <a:defRPr b="1" sz="3840">
                <a:solidFill>
                  <a:schemeClr val="accen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1" name="Google Shape;91;p48"/>
          <p:cNvSpPr/>
          <p:nvPr>
            <p:ph idx="8" type="pic"/>
          </p:nvPr>
        </p:nvSpPr>
        <p:spPr>
          <a:xfrm>
            <a:off x="1529217" y="10024559"/>
            <a:ext cx="1123288" cy="1123200"/>
          </a:xfrm>
          <a:prstGeom prst="rect">
            <a:avLst/>
          </a:prstGeom>
          <a:noFill/>
          <a:ln>
            <a:noFill/>
          </a:ln>
        </p:spPr>
      </p:sp>
      <p:sp>
        <p:nvSpPr>
          <p:cNvPr id="92" name="Google Shape;92;p48"/>
          <p:cNvSpPr txBox="1"/>
          <p:nvPr>
            <p:ph idx="9" type="body"/>
          </p:nvPr>
        </p:nvSpPr>
        <p:spPr>
          <a:xfrm>
            <a:off x="7560590" y="3185160"/>
            <a:ext cx="15720099" cy="17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48"/>
          <p:cNvSpPr txBox="1"/>
          <p:nvPr>
            <p:ph idx="13" type="body"/>
          </p:nvPr>
        </p:nvSpPr>
        <p:spPr>
          <a:xfrm>
            <a:off x="7560590" y="5356800"/>
            <a:ext cx="15720098" cy="17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48"/>
          <p:cNvSpPr txBox="1"/>
          <p:nvPr>
            <p:ph idx="14" type="body"/>
          </p:nvPr>
        </p:nvSpPr>
        <p:spPr>
          <a:xfrm>
            <a:off x="7560591" y="7534080"/>
            <a:ext cx="15720098" cy="17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5" name="Google Shape;95;p48"/>
          <p:cNvSpPr txBox="1"/>
          <p:nvPr>
            <p:ph idx="15" type="body"/>
          </p:nvPr>
        </p:nvSpPr>
        <p:spPr>
          <a:xfrm>
            <a:off x="7560591" y="9707039"/>
            <a:ext cx="15720098" cy="175824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pos="4754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Šest ikon s popisem">
  <p:cSld name="Šest ikon s popisem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49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49"/>
          <p:cNvSpPr/>
          <p:nvPr>
            <p:ph idx="2" type="pic"/>
          </p:nvPr>
        </p:nvSpPr>
        <p:spPr>
          <a:xfrm>
            <a:off x="6126238" y="3185160"/>
            <a:ext cx="140411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99" name="Google Shape;99;p49"/>
          <p:cNvSpPr/>
          <p:nvPr>
            <p:ph idx="3" type="pic"/>
          </p:nvPr>
        </p:nvSpPr>
        <p:spPr>
          <a:xfrm>
            <a:off x="11489943" y="3185160"/>
            <a:ext cx="140411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49"/>
          <p:cNvSpPr/>
          <p:nvPr>
            <p:ph idx="4" type="pic"/>
          </p:nvPr>
        </p:nvSpPr>
        <p:spPr>
          <a:xfrm>
            <a:off x="16853648" y="3185160"/>
            <a:ext cx="140411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01" name="Google Shape;101;p49"/>
          <p:cNvSpPr txBox="1"/>
          <p:nvPr>
            <p:ph idx="1" type="body"/>
          </p:nvPr>
        </p:nvSpPr>
        <p:spPr>
          <a:xfrm>
            <a:off x="10031830" y="5097600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2" name="Google Shape;102;p49"/>
          <p:cNvSpPr txBox="1"/>
          <p:nvPr>
            <p:ph idx="5" type="body"/>
          </p:nvPr>
        </p:nvSpPr>
        <p:spPr>
          <a:xfrm>
            <a:off x="4668125" y="5097600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3" name="Google Shape;103;p49"/>
          <p:cNvSpPr txBox="1"/>
          <p:nvPr>
            <p:ph idx="6" type="body"/>
          </p:nvPr>
        </p:nvSpPr>
        <p:spPr>
          <a:xfrm>
            <a:off x="15395538" y="5097600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4" name="Google Shape;104;p49"/>
          <p:cNvSpPr/>
          <p:nvPr>
            <p:ph idx="7" type="pic"/>
          </p:nvPr>
        </p:nvSpPr>
        <p:spPr>
          <a:xfrm>
            <a:off x="6126238" y="7495980"/>
            <a:ext cx="140411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05" name="Google Shape;105;p49"/>
          <p:cNvSpPr/>
          <p:nvPr>
            <p:ph idx="8" type="pic"/>
          </p:nvPr>
        </p:nvSpPr>
        <p:spPr>
          <a:xfrm>
            <a:off x="11489943" y="7495980"/>
            <a:ext cx="140411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49"/>
          <p:cNvSpPr/>
          <p:nvPr>
            <p:ph idx="9" type="pic"/>
          </p:nvPr>
        </p:nvSpPr>
        <p:spPr>
          <a:xfrm>
            <a:off x="16853648" y="7495980"/>
            <a:ext cx="140411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07" name="Google Shape;107;p49"/>
          <p:cNvSpPr txBox="1"/>
          <p:nvPr>
            <p:ph idx="13" type="body"/>
          </p:nvPr>
        </p:nvSpPr>
        <p:spPr>
          <a:xfrm>
            <a:off x="10031830" y="9408420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49"/>
          <p:cNvSpPr txBox="1"/>
          <p:nvPr>
            <p:ph idx="14" type="body"/>
          </p:nvPr>
        </p:nvSpPr>
        <p:spPr>
          <a:xfrm>
            <a:off x="4668125" y="9408420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9" name="Google Shape;109;p49"/>
          <p:cNvSpPr txBox="1"/>
          <p:nvPr>
            <p:ph idx="15" type="body"/>
          </p:nvPr>
        </p:nvSpPr>
        <p:spPr>
          <a:xfrm>
            <a:off x="15395538" y="9408420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891">
          <p15:clr>
            <a:srgbClr val="FBAE40"/>
          </p15:clr>
        </p15:guide>
        <p15:guide id="2" orient="horz" pos="3209">
          <p15:clr>
            <a:srgbClr val="FBAE40"/>
          </p15:clr>
        </p15:guide>
        <p15:guide id="3" orient="horz" pos="4411">
          <p15:clr>
            <a:srgbClr val="FBAE40"/>
          </p15:clr>
        </p15:guide>
        <p15:guide id="4" orient="horz" pos="4706">
          <p15:clr>
            <a:srgbClr val="FBAE40"/>
          </p15:clr>
        </p15:guide>
        <p15:guide id="5" orient="horz" pos="5613">
          <p15:clr>
            <a:srgbClr val="FBAE40"/>
          </p15:clr>
        </p15:guide>
        <p15:guide id="6" orient="horz" pos="5908">
          <p15:clr>
            <a:srgbClr val="FBAE40"/>
          </p15:clr>
        </p15:guide>
        <p15:guide id="7" pos="2940">
          <p15:clr>
            <a:srgbClr val="FBAE40"/>
          </p15:clr>
        </p15:guide>
        <p15:guide id="8" pos="5662">
          <p15:clr>
            <a:srgbClr val="FBAE40"/>
          </p15:clr>
        </p15:guide>
        <p15:guide id="9" pos="6319">
          <p15:clr>
            <a:srgbClr val="FBAE40"/>
          </p15:clr>
        </p15:guide>
        <p15:guide id="10" pos="9041">
          <p15:clr>
            <a:srgbClr val="FBAE40"/>
          </p15:clr>
        </p15:guide>
        <p15:guide id="11" pos="9698">
          <p15:clr>
            <a:srgbClr val="FBAE40"/>
          </p15:clr>
        </p15:guide>
        <p15:guide id="12" pos="12443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náct ikon s popisem">
  <p:cSld name="Dvanáct ikon s popisem"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0"/>
          <p:cNvSpPr txBox="1"/>
          <p:nvPr>
            <p:ph idx="1" type="body"/>
          </p:nvPr>
        </p:nvSpPr>
        <p:spPr>
          <a:xfrm>
            <a:off x="1134256" y="3457643"/>
            <a:ext cx="5076000" cy="8113199"/>
          </a:xfrm>
          <a:prstGeom prst="rect">
            <a:avLst/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2" name="Google Shape;112;p50"/>
          <p:cNvSpPr/>
          <p:nvPr>
            <p:ph idx="2" type="body"/>
          </p:nvPr>
        </p:nvSpPr>
        <p:spPr>
          <a:xfrm>
            <a:off x="6200975" y="7433832"/>
            <a:ext cx="1119600" cy="158483"/>
          </a:xfrm>
          <a:prstGeom prst="rightArrow">
            <a:avLst>
              <a:gd fmla="val 17946" name="adj1"/>
              <a:gd fmla="val 100084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50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50"/>
          <p:cNvSpPr/>
          <p:nvPr>
            <p:ph idx="3" type="pic"/>
          </p:nvPr>
        </p:nvSpPr>
        <p:spPr>
          <a:xfrm>
            <a:off x="8232938" y="3457643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15" name="Google Shape;115;p50"/>
          <p:cNvSpPr/>
          <p:nvPr>
            <p:ph idx="4" type="pic"/>
          </p:nvPr>
        </p:nvSpPr>
        <p:spPr>
          <a:xfrm>
            <a:off x="13596643" y="3457643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16" name="Google Shape;116;p50"/>
          <p:cNvSpPr/>
          <p:nvPr>
            <p:ph idx="5" type="pic"/>
          </p:nvPr>
        </p:nvSpPr>
        <p:spPr>
          <a:xfrm>
            <a:off x="18960348" y="3457643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17" name="Google Shape;117;p50"/>
          <p:cNvSpPr txBox="1"/>
          <p:nvPr>
            <p:ph idx="6" type="body"/>
          </p:nvPr>
        </p:nvSpPr>
        <p:spPr>
          <a:xfrm>
            <a:off x="13596643" y="5370083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50"/>
          <p:cNvSpPr txBox="1"/>
          <p:nvPr>
            <p:ph idx="7" type="body"/>
          </p:nvPr>
        </p:nvSpPr>
        <p:spPr>
          <a:xfrm>
            <a:off x="8232938" y="5370083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9" name="Google Shape;119;p50"/>
          <p:cNvSpPr txBox="1"/>
          <p:nvPr>
            <p:ph idx="8" type="body"/>
          </p:nvPr>
        </p:nvSpPr>
        <p:spPr>
          <a:xfrm>
            <a:off x="18960351" y="5370083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50"/>
          <p:cNvSpPr/>
          <p:nvPr>
            <p:ph idx="9" type="pic"/>
          </p:nvPr>
        </p:nvSpPr>
        <p:spPr>
          <a:xfrm>
            <a:off x="8232938" y="7767683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1" name="Google Shape;121;p50"/>
          <p:cNvSpPr/>
          <p:nvPr>
            <p:ph idx="13" type="pic"/>
          </p:nvPr>
        </p:nvSpPr>
        <p:spPr>
          <a:xfrm>
            <a:off x="13596643" y="7767683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2" name="Google Shape;122;p50"/>
          <p:cNvSpPr/>
          <p:nvPr>
            <p:ph idx="14" type="pic"/>
          </p:nvPr>
        </p:nvSpPr>
        <p:spPr>
          <a:xfrm>
            <a:off x="18960348" y="7767683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50"/>
          <p:cNvSpPr txBox="1"/>
          <p:nvPr>
            <p:ph idx="15" type="body"/>
          </p:nvPr>
        </p:nvSpPr>
        <p:spPr>
          <a:xfrm>
            <a:off x="13596643" y="9680903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50"/>
          <p:cNvSpPr txBox="1"/>
          <p:nvPr>
            <p:ph idx="16" type="body"/>
          </p:nvPr>
        </p:nvSpPr>
        <p:spPr>
          <a:xfrm>
            <a:off x="8232938" y="9680903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5" name="Google Shape;125;p50"/>
          <p:cNvSpPr txBox="1"/>
          <p:nvPr>
            <p:ph idx="17" type="body"/>
          </p:nvPr>
        </p:nvSpPr>
        <p:spPr>
          <a:xfrm>
            <a:off x="18960351" y="9680903"/>
            <a:ext cx="4320337" cy="18899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6" name="Google Shape;126;p50"/>
          <p:cNvSpPr/>
          <p:nvPr>
            <p:ph idx="18" type="pic"/>
          </p:nvPr>
        </p:nvSpPr>
        <p:spPr>
          <a:xfrm>
            <a:off x="1850515" y="4215118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7" name="Google Shape;127;p50"/>
          <p:cNvSpPr/>
          <p:nvPr>
            <p:ph idx="19" type="pic"/>
          </p:nvPr>
        </p:nvSpPr>
        <p:spPr>
          <a:xfrm>
            <a:off x="4032664" y="4215118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50"/>
          <p:cNvSpPr/>
          <p:nvPr>
            <p:ph idx="20" type="pic"/>
          </p:nvPr>
        </p:nvSpPr>
        <p:spPr>
          <a:xfrm>
            <a:off x="1868447" y="6812242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29" name="Google Shape;129;p50"/>
          <p:cNvSpPr/>
          <p:nvPr>
            <p:ph idx="21" type="pic"/>
          </p:nvPr>
        </p:nvSpPr>
        <p:spPr>
          <a:xfrm>
            <a:off x="4050596" y="6812242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30" name="Google Shape;130;p50"/>
          <p:cNvSpPr/>
          <p:nvPr>
            <p:ph idx="22" type="pic"/>
          </p:nvPr>
        </p:nvSpPr>
        <p:spPr>
          <a:xfrm>
            <a:off x="1868447" y="9403317"/>
            <a:ext cx="1404000" cy="1404000"/>
          </a:xfrm>
          <a:prstGeom prst="rect">
            <a:avLst/>
          </a:prstGeom>
          <a:noFill/>
          <a:ln>
            <a:noFill/>
          </a:ln>
        </p:spPr>
      </p:sp>
      <p:sp>
        <p:nvSpPr>
          <p:cNvPr id="131" name="Google Shape;131;p50"/>
          <p:cNvSpPr/>
          <p:nvPr>
            <p:ph idx="23" type="pic"/>
          </p:nvPr>
        </p:nvSpPr>
        <p:spPr>
          <a:xfrm>
            <a:off x="4050596" y="9403317"/>
            <a:ext cx="1404000" cy="1404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185">
          <p15:clr>
            <a:srgbClr val="FBAE40"/>
          </p15:clr>
        </p15:guide>
        <p15:guide id="2" pos="7907">
          <p15:clr>
            <a:srgbClr val="FBAE40"/>
          </p15:clr>
        </p15:guide>
        <p15:guide id="3" pos="8565">
          <p15:clr>
            <a:srgbClr val="FBAE40"/>
          </p15:clr>
        </p15:guide>
        <p15:guide id="4" pos="11309">
          <p15:clr>
            <a:srgbClr val="FBAE40"/>
          </p15:clr>
        </p15:guide>
        <p15:guide id="5" pos="11944">
          <p15:clr>
            <a:srgbClr val="FBAE40"/>
          </p15:clr>
        </p15:guide>
        <p15:guide id="6" orient="horz" pos="2165">
          <p15:clr>
            <a:srgbClr val="FBAE40"/>
          </p15:clr>
        </p15:guide>
        <p15:guide id="7" orient="horz" pos="7291">
          <p15:clr>
            <a:srgbClr val="FBAE40"/>
          </p15:clr>
        </p15:guide>
        <p15:guide id="8" orient="horz" pos="3073">
          <p15:clr>
            <a:srgbClr val="FBAE40"/>
          </p15:clr>
        </p15:guide>
        <p15:guide id="9" orient="horz" pos="3367">
          <p15:clr>
            <a:srgbClr val="FBAE40"/>
          </p15:clr>
        </p15:guide>
        <p15:guide id="10" orient="horz" pos="4569">
          <p15:clr>
            <a:srgbClr val="FBAE40"/>
          </p15:clr>
        </p15:guide>
        <p15:guide id="11" orient="horz" pos="4887">
          <p15:clr>
            <a:srgbClr val="FBAE40"/>
          </p15:clr>
        </p15:guide>
        <p15:guide id="12" orient="horz" pos="5794">
          <p15:clr>
            <a:srgbClr val="FBAE40"/>
          </p15:clr>
        </p15:guide>
        <p15:guide id="13" orient="horz" pos="6089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chéma">
  <p:cSld name="Schéma"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51"/>
          <p:cNvSpPr/>
          <p:nvPr>
            <p:ph idx="1" type="body"/>
          </p:nvPr>
        </p:nvSpPr>
        <p:spPr>
          <a:xfrm rot="-8838685">
            <a:off x="16151678" y="7546494"/>
            <a:ext cx="4752000" cy="158483"/>
          </a:xfrm>
          <a:prstGeom prst="rightArrow">
            <a:avLst>
              <a:gd fmla="val 17946" name="adj1"/>
              <a:gd fmla="val 100084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4" name="Google Shape;134;p51"/>
          <p:cNvSpPr/>
          <p:nvPr>
            <p:ph idx="2" type="body"/>
          </p:nvPr>
        </p:nvSpPr>
        <p:spPr>
          <a:xfrm rot="-8531159">
            <a:off x="10644825" y="7522692"/>
            <a:ext cx="4104000" cy="158483"/>
          </a:xfrm>
          <a:prstGeom prst="rightArrow">
            <a:avLst>
              <a:gd fmla="val 17946" name="adj1"/>
              <a:gd fmla="val 100084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51"/>
          <p:cNvSpPr/>
          <p:nvPr>
            <p:ph idx="3" type="body"/>
          </p:nvPr>
        </p:nvSpPr>
        <p:spPr>
          <a:xfrm rot="-6093938">
            <a:off x="4493564" y="7471555"/>
            <a:ext cx="2520000" cy="158483"/>
          </a:xfrm>
          <a:prstGeom prst="rightArrow">
            <a:avLst>
              <a:gd fmla="val 17946" name="adj1"/>
              <a:gd fmla="val 100084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Font typeface="Trebuchet MS"/>
              <a:buNone/>
              <a:defRPr b="1" sz="24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6" name="Google Shape;136;p51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51"/>
          <p:cNvSpPr/>
          <p:nvPr>
            <p:ph idx="4" type="body"/>
          </p:nvPr>
        </p:nvSpPr>
        <p:spPr>
          <a:xfrm>
            <a:off x="1118785" y="3186000"/>
            <a:ext cx="5760000" cy="2880000"/>
          </a:xfrm>
          <a:prstGeom prst="chevron">
            <a:avLst>
              <a:gd fmla="val 50000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36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8" name="Google Shape;138;p51"/>
          <p:cNvSpPr/>
          <p:nvPr>
            <p:ph idx="5" type="body"/>
          </p:nvPr>
        </p:nvSpPr>
        <p:spPr>
          <a:xfrm>
            <a:off x="6580928" y="3186000"/>
            <a:ext cx="5760000" cy="2880000"/>
          </a:xfrm>
          <a:prstGeom prst="chevron">
            <a:avLst>
              <a:gd fmla="val 50000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36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9" name="Google Shape;139;p51"/>
          <p:cNvSpPr/>
          <p:nvPr>
            <p:ph idx="6" type="body"/>
          </p:nvPr>
        </p:nvSpPr>
        <p:spPr>
          <a:xfrm>
            <a:off x="12043071" y="3186000"/>
            <a:ext cx="5760000" cy="2880000"/>
          </a:xfrm>
          <a:prstGeom prst="chevron">
            <a:avLst>
              <a:gd fmla="val 50000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36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0" name="Google Shape;140;p51"/>
          <p:cNvSpPr/>
          <p:nvPr>
            <p:ph idx="7" type="body"/>
          </p:nvPr>
        </p:nvSpPr>
        <p:spPr>
          <a:xfrm>
            <a:off x="17505215" y="3186000"/>
            <a:ext cx="5760000" cy="2880000"/>
          </a:xfrm>
          <a:prstGeom prst="chevron">
            <a:avLst>
              <a:gd fmla="val 50000" name="adj"/>
            </a:avLst>
          </a:prstGeom>
          <a:noFill/>
          <a:ln cap="flat" cmpd="sng" w="3810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36000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1" name="Google Shape;141;p51"/>
          <p:cNvSpPr txBox="1"/>
          <p:nvPr>
            <p:ph idx="8" type="body"/>
          </p:nvPr>
        </p:nvSpPr>
        <p:spPr>
          <a:xfrm>
            <a:off x="1103313" y="6530400"/>
            <a:ext cx="4320000" cy="14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dk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2" name="Google Shape;142;p51"/>
          <p:cNvSpPr txBox="1"/>
          <p:nvPr>
            <p:ph idx="9" type="body"/>
          </p:nvPr>
        </p:nvSpPr>
        <p:spPr>
          <a:xfrm>
            <a:off x="6580928" y="6530399"/>
            <a:ext cx="4320000" cy="14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dk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3" name="Google Shape;143;p51"/>
          <p:cNvSpPr txBox="1"/>
          <p:nvPr>
            <p:ph idx="13" type="body"/>
          </p:nvPr>
        </p:nvSpPr>
        <p:spPr>
          <a:xfrm>
            <a:off x="12043071" y="6530398"/>
            <a:ext cx="4320000" cy="14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dk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4" name="Google Shape;144;p51"/>
          <p:cNvSpPr txBox="1"/>
          <p:nvPr>
            <p:ph idx="14" type="body"/>
          </p:nvPr>
        </p:nvSpPr>
        <p:spPr>
          <a:xfrm>
            <a:off x="17505214" y="6530397"/>
            <a:ext cx="4320000" cy="14801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dk1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5" name="Google Shape;145;p51"/>
          <p:cNvSpPr txBox="1"/>
          <p:nvPr>
            <p:ph idx="15" type="body"/>
          </p:nvPr>
        </p:nvSpPr>
        <p:spPr>
          <a:xfrm>
            <a:off x="1119189" y="8801100"/>
            <a:ext cx="9812336" cy="30257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0" lIns="180000" spcFirstLastPara="1" rIns="180000" wrap="square" tIns="18000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Font typeface="Trebuchet MS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6" name="Google Shape;146;p51"/>
          <p:cNvSpPr txBox="1"/>
          <p:nvPr>
            <p:ph idx="16" type="body"/>
          </p:nvPr>
        </p:nvSpPr>
        <p:spPr>
          <a:xfrm>
            <a:off x="12043272" y="8801100"/>
            <a:ext cx="4319799" cy="30257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0" lIns="180000" spcFirstLastPara="1" rIns="180000" wrap="square" tIns="18000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Font typeface="Trebuchet MS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47" name="Google Shape;147;p51"/>
          <p:cNvSpPr txBox="1"/>
          <p:nvPr>
            <p:ph idx="17" type="body"/>
          </p:nvPr>
        </p:nvSpPr>
        <p:spPr>
          <a:xfrm>
            <a:off x="17505415" y="8801100"/>
            <a:ext cx="5759396" cy="3025775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D8D8D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0" lIns="180000" spcFirstLastPara="1" rIns="180000" wrap="square" tIns="180000">
            <a:noAutofit/>
          </a:bodyPr>
          <a:lstStyle>
            <a:lvl1pPr indent="-381000" lvl="0" marL="4572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Font typeface="Trebuchet MS"/>
              <a:buChar char="•"/>
              <a:defRPr sz="2400"/>
            </a:lvl1pPr>
            <a:lvl2pPr indent="-381000" lvl="1" marL="9144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2pPr>
            <a:lvl3pPr indent="-381000" lvl="2" marL="13716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3pPr>
            <a:lvl4pPr indent="-381000" lvl="3" marL="18288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4pPr>
            <a:lvl5pPr indent="-381000" lvl="4" marL="2286000" algn="l">
              <a:lnSpc>
                <a:spcPct val="90000"/>
              </a:lnSpc>
              <a:spcBef>
                <a:spcPts val="2400"/>
              </a:spcBef>
              <a:spcAft>
                <a:spcPts val="0"/>
              </a:spcAft>
              <a:buSzPts val="2400"/>
              <a:buChar char="⚫"/>
              <a:defRPr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821">
          <p15:clr>
            <a:srgbClr val="FBAE40"/>
          </p15:clr>
        </p15:guide>
        <p15:guide id="2" orient="horz" pos="4116">
          <p15:clr>
            <a:srgbClr val="FBAE40"/>
          </p15:clr>
        </p15:guide>
        <p15:guide id="3" orient="horz" pos="5068">
          <p15:clr>
            <a:srgbClr val="FBAE40"/>
          </p15:clr>
        </p15:guide>
        <p15:guide id="4" pos="7589">
          <p15:clr>
            <a:srgbClr val="FBAE40"/>
          </p15:clr>
        </p15:guide>
        <p15:guide id="5" pos="6886">
          <p15:clr>
            <a:srgbClr val="FBAE40"/>
          </p15:clr>
        </p15:guide>
        <p15:guide id="6" pos="10311">
          <p15:clr>
            <a:srgbClr val="FBAE40"/>
          </p15:clr>
        </p15:guide>
        <p15:guide id="7" pos="11014">
          <p15:clr>
            <a:srgbClr val="FBAE40"/>
          </p15:clr>
        </p15:guide>
        <p15:guide id="8" orient="horz" pos="5545">
          <p15:clr>
            <a:srgbClr val="FBAE40"/>
          </p15:clr>
        </p15:guide>
        <p15:guide id="9" pos="3416">
          <p15:clr>
            <a:srgbClr val="FBAE40"/>
          </p15:clr>
        </p15:guide>
        <p15:guide id="10" pos="414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Časová osa">
  <p:cSld name="Časová osa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52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52"/>
          <p:cNvSpPr txBox="1"/>
          <p:nvPr>
            <p:ph idx="1" type="body"/>
          </p:nvPr>
        </p:nvSpPr>
        <p:spPr>
          <a:xfrm>
            <a:off x="1862065" y="3460320"/>
            <a:ext cx="10329934" cy="7102080"/>
          </a:xfrm>
          <a:prstGeom prst="rect">
            <a:avLst/>
          </a:prstGeom>
          <a:noFill/>
          <a:ln cap="flat" cmpd="sng" w="25400">
            <a:solidFill>
              <a:schemeClr val="accent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0" lIns="1008000" spcFirstLastPara="1" rIns="0" wrap="square" tIns="468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Font typeface="Times New Roman"/>
              <a:buNone/>
              <a:defRPr b="1" sz="6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1" name="Google Shape;151;p52"/>
          <p:cNvSpPr txBox="1"/>
          <p:nvPr>
            <p:ph idx="2" type="body"/>
          </p:nvPr>
        </p:nvSpPr>
        <p:spPr>
          <a:xfrm>
            <a:off x="12192952" y="3460320"/>
            <a:ext cx="10329934" cy="7102080"/>
          </a:xfrm>
          <a:prstGeom prst="rect">
            <a:avLst/>
          </a:prstGeom>
          <a:noFill/>
          <a:ln cap="flat" cmpd="sng" w="25400">
            <a:solidFill>
              <a:schemeClr val="accent2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0" lIns="1008000" spcFirstLastPara="1" rIns="0" wrap="square" tIns="468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6000"/>
              <a:buFont typeface="Times New Roman"/>
              <a:buNone/>
              <a:defRPr b="1" sz="600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2" name="Google Shape;152;p52"/>
          <p:cNvSpPr txBox="1"/>
          <p:nvPr>
            <p:ph idx="3" type="body"/>
          </p:nvPr>
        </p:nvSpPr>
        <p:spPr>
          <a:xfrm>
            <a:off x="3067440" y="6091200"/>
            <a:ext cx="8605408" cy="80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800"/>
              <a:buFont typeface="Times New Roman"/>
              <a:buNone/>
              <a:defRPr b="1" sz="48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3" name="Google Shape;153;p52"/>
          <p:cNvSpPr txBox="1"/>
          <p:nvPr>
            <p:ph idx="4" type="body"/>
          </p:nvPr>
        </p:nvSpPr>
        <p:spPr>
          <a:xfrm>
            <a:off x="13436250" y="6091200"/>
            <a:ext cx="8634494" cy="8077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800"/>
              <a:buFont typeface="Times New Roman"/>
              <a:buNone/>
              <a:defRPr b="1" sz="48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52"/>
          <p:cNvSpPr txBox="1"/>
          <p:nvPr>
            <p:ph idx="5" type="body"/>
          </p:nvPr>
        </p:nvSpPr>
        <p:spPr>
          <a:xfrm>
            <a:off x="2592203" y="7171199"/>
            <a:ext cx="9080645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810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5" name="Google Shape;155;p52"/>
          <p:cNvSpPr txBox="1"/>
          <p:nvPr>
            <p:ph idx="6" type="body"/>
          </p:nvPr>
        </p:nvSpPr>
        <p:spPr>
          <a:xfrm>
            <a:off x="12917809" y="7171200"/>
            <a:ext cx="9080645" cy="29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3810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400"/>
              <a:buFont typeface="Arial"/>
              <a:buChar char="•"/>
              <a:defRPr sz="2400"/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52"/>
          <p:cNvSpPr/>
          <p:nvPr>
            <p:ph idx="7" type="body"/>
          </p:nvPr>
        </p:nvSpPr>
        <p:spPr>
          <a:xfrm>
            <a:off x="1861112" y="5214240"/>
            <a:ext cx="10331840" cy="341280"/>
          </a:xfrm>
          <a:prstGeom prst="rightArrow">
            <a:avLst>
              <a:gd fmla="val 19857" name="adj1"/>
              <a:gd fmla="val 122342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622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20"/>
              <a:buFont typeface="Times New Roman"/>
              <a:buChar char="•"/>
              <a:defRPr b="1" sz="12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7" name="Google Shape;157;p52"/>
          <p:cNvSpPr/>
          <p:nvPr>
            <p:ph idx="8" type="body"/>
          </p:nvPr>
        </p:nvSpPr>
        <p:spPr>
          <a:xfrm>
            <a:off x="12190095" y="5214240"/>
            <a:ext cx="10331840" cy="341280"/>
          </a:xfrm>
          <a:prstGeom prst="rightArrow">
            <a:avLst>
              <a:gd fmla="val 19857" name="adj1"/>
              <a:gd fmla="val 122342" name="adj2"/>
            </a:avLst>
          </a:prstGeom>
          <a:solidFill>
            <a:schemeClr val="accent2"/>
          </a:solidFill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3622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20"/>
              <a:buFont typeface="Times New Roman"/>
              <a:buChar char="•"/>
              <a:defRPr b="1" sz="120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líčový ukazatel">
  <p:cSld name="Klíčový ukazatel"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53"/>
          <p:cNvSpPr txBox="1"/>
          <p:nvPr>
            <p:ph type="title"/>
          </p:nvPr>
        </p:nvSpPr>
        <p:spPr>
          <a:xfrm>
            <a:off x="3728450" y="1209600"/>
            <a:ext cx="13691149" cy="30672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0" name="Google Shape;160;p53"/>
          <p:cNvSpPr txBox="1"/>
          <p:nvPr>
            <p:ph idx="1" type="body"/>
          </p:nvPr>
        </p:nvSpPr>
        <p:spPr>
          <a:xfrm>
            <a:off x="3728451" y="8078400"/>
            <a:ext cx="13691149" cy="31535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7200"/>
              <a:buFont typeface="Times New Roman"/>
              <a:buNone/>
              <a:defRPr b="1" sz="72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1" name="Google Shape;161;p53"/>
          <p:cNvSpPr txBox="1"/>
          <p:nvPr>
            <p:ph idx="2" type="body"/>
          </p:nvPr>
        </p:nvSpPr>
        <p:spPr>
          <a:xfrm>
            <a:off x="3728450" y="4600802"/>
            <a:ext cx="13691149" cy="3153596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0"/>
              <a:buFont typeface="Times New Roman"/>
              <a:buNone/>
              <a:defRPr b="1" sz="18000" u="sng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ři klíčové ukazatele">
  <p:cSld name="Tři klíčové ukazatele"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54"/>
          <p:cNvSpPr txBox="1"/>
          <p:nvPr>
            <p:ph idx="1" type="body"/>
          </p:nvPr>
        </p:nvSpPr>
        <p:spPr>
          <a:xfrm>
            <a:off x="2830512" y="4373563"/>
            <a:ext cx="5545137" cy="2808287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ctr" bIns="36000" lIns="36000" spcFirstLastPara="1" rIns="36000" wrap="square" tIns="360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Trebuchet MS"/>
              <a:buNone/>
              <a:defRPr b="1" sz="100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4" name="Google Shape;164;p54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5" name="Google Shape;165;p54"/>
          <p:cNvSpPr txBox="1"/>
          <p:nvPr>
            <p:ph idx="2" type="body"/>
          </p:nvPr>
        </p:nvSpPr>
        <p:spPr>
          <a:xfrm>
            <a:off x="9408063" y="4373563"/>
            <a:ext cx="5545137" cy="2808287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ctr" bIns="36000" lIns="36000" spcFirstLastPara="1" rIns="36000" wrap="square" tIns="360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Trebuchet MS"/>
              <a:buNone/>
              <a:defRPr b="1" sz="100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6" name="Google Shape;166;p54"/>
          <p:cNvSpPr txBox="1"/>
          <p:nvPr>
            <p:ph idx="3" type="body"/>
          </p:nvPr>
        </p:nvSpPr>
        <p:spPr>
          <a:xfrm>
            <a:off x="16031087" y="4373563"/>
            <a:ext cx="5522400" cy="2808287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ctr" bIns="36000" lIns="36000" spcFirstLastPara="1" rIns="36000" wrap="square" tIns="360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0000"/>
              <a:buFont typeface="Trebuchet MS"/>
              <a:buNone/>
              <a:defRPr b="1" sz="100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54"/>
          <p:cNvSpPr txBox="1"/>
          <p:nvPr>
            <p:ph idx="4" type="body"/>
          </p:nvPr>
        </p:nvSpPr>
        <p:spPr>
          <a:xfrm>
            <a:off x="2830513" y="7974013"/>
            <a:ext cx="5545137" cy="3852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8" name="Google Shape;168;p54"/>
          <p:cNvSpPr txBox="1"/>
          <p:nvPr>
            <p:ph idx="5" type="body"/>
          </p:nvPr>
        </p:nvSpPr>
        <p:spPr>
          <a:xfrm>
            <a:off x="9406800" y="7974013"/>
            <a:ext cx="5545137" cy="3852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9" name="Google Shape;169;p54"/>
          <p:cNvSpPr txBox="1"/>
          <p:nvPr>
            <p:ph idx="6" type="body"/>
          </p:nvPr>
        </p:nvSpPr>
        <p:spPr>
          <a:xfrm>
            <a:off x="16031087" y="7974013"/>
            <a:ext cx="5545137" cy="385286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chemeClr val="accent1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755">
          <p15:clr>
            <a:srgbClr val="FBAE40"/>
          </p15:clr>
        </p15:guide>
        <p15:guide id="2" orient="horz" pos="5023">
          <p15:clr>
            <a:srgbClr val="FBAE40"/>
          </p15:clr>
        </p15:guide>
        <p15:guide id="3" orient="horz" pos="4524">
          <p15:clr>
            <a:srgbClr val="FBAE40"/>
          </p15:clr>
        </p15:guide>
        <p15:guide id="4" pos="5276">
          <p15:clr>
            <a:srgbClr val="FBAE40"/>
          </p15:clr>
        </p15:guide>
        <p15:guide id="5" pos="1783">
          <p15:clr>
            <a:srgbClr val="FBAE40"/>
          </p15:clr>
        </p15:guide>
        <p15:guide id="6" pos="10084">
          <p15:clr>
            <a:srgbClr val="FBAE40"/>
          </p15:clr>
        </p15:guide>
        <p15:guide id="7" pos="5911">
          <p15:clr>
            <a:srgbClr val="FBAE40"/>
          </p15:clr>
        </p15:guide>
        <p15:guide id="8" pos="9426">
          <p15:clr>
            <a:srgbClr val="FBAE40"/>
          </p15:clr>
        </p15:guide>
        <p15:guide id="9" pos="13577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ři klíčové ukazatele s chobotnicí">
  <p:cSld name="Tři klíčové ukazatele s chobotnicí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5"/>
          <p:cNvSpPr txBox="1"/>
          <p:nvPr>
            <p:ph idx="1" type="body"/>
          </p:nvPr>
        </p:nvSpPr>
        <p:spPr>
          <a:xfrm>
            <a:off x="1118784" y="5057775"/>
            <a:ext cx="3636963" cy="295275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ctr" bIns="36000" lIns="36000" spcFirstLastPara="1" rIns="36000" wrap="square" tIns="360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2" name="Google Shape;172;p55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55"/>
          <p:cNvSpPr txBox="1"/>
          <p:nvPr>
            <p:ph idx="2" type="body"/>
          </p:nvPr>
        </p:nvSpPr>
        <p:spPr>
          <a:xfrm>
            <a:off x="5746750" y="5057775"/>
            <a:ext cx="3636963" cy="295275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ctr" bIns="36000" lIns="36000" spcFirstLastPara="1" rIns="36000" wrap="square" tIns="360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4" name="Google Shape;174;p55"/>
          <p:cNvSpPr txBox="1"/>
          <p:nvPr>
            <p:ph idx="3" type="body"/>
          </p:nvPr>
        </p:nvSpPr>
        <p:spPr>
          <a:xfrm>
            <a:off x="10391775" y="5057775"/>
            <a:ext cx="3619903" cy="295275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ctr" bIns="36000" lIns="36000" spcFirstLastPara="1" rIns="36000" wrap="square" tIns="360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800"/>
              <a:buFont typeface="Trebuchet MS"/>
              <a:buNone/>
              <a:defRPr b="1" sz="48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5" name="Google Shape;175;p55"/>
          <p:cNvSpPr txBox="1"/>
          <p:nvPr>
            <p:ph idx="4" type="body"/>
          </p:nvPr>
        </p:nvSpPr>
        <p:spPr>
          <a:xfrm>
            <a:off x="1118784" y="9018587"/>
            <a:ext cx="17229541" cy="2808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sz="3600">
                <a:solidFill>
                  <a:srgbClr val="7F7F7F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3186">
          <p15:clr>
            <a:srgbClr val="FBAE40"/>
          </p15:clr>
        </p15:guide>
        <p15:guide id="2" orient="horz" pos="5681">
          <p15:clr>
            <a:srgbClr val="FBAE40"/>
          </p15:clr>
        </p15:guide>
        <p15:guide id="3" orient="horz" pos="5046">
          <p15:clr>
            <a:srgbClr val="FBAE40"/>
          </p15:clr>
        </p15:guide>
        <p15:guide id="4" pos="3620">
          <p15:clr>
            <a:srgbClr val="FBAE40"/>
          </p15:clr>
        </p15:guide>
        <p15:guide id="5" pos="2985">
          <p15:clr>
            <a:srgbClr val="FBAE40"/>
          </p15:clr>
        </p15:guide>
        <p15:guide id="6" pos="8814">
          <p15:clr>
            <a:srgbClr val="FBAE40"/>
          </p15:clr>
        </p15:guide>
        <p15:guide id="7" pos="5911">
          <p15:clr>
            <a:srgbClr val="FBAE40"/>
          </p15:clr>
        </p15:guide>
        <p15:guide id="8" pos="6546">
          <p15:clr>
            <a:srgbClr val="FBAE40"/>
          </p15:clr>
        </p15:guide>
        <p15:guide id="9" pos="11558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Čtyři klíčové ukazatele">
  <p:cSld name="Čtyři klíčové ukazatele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6"/>
          <p:cNvSpPr txBox="1"/>
          <p:nvPr>
            <p:ph idx="1" type="body"/>
          </p:nvPr>
        </p:nvSpPr>
        <p:spPr>
          <a:xfrm>
            <a:off x="1118784" y="4374525"/>
            <a:ext cx="3636000" cy="363600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t" bIns="36000" lIns="36000" spcFirstLastPara="1" rIns="36000" wrap="square" tIns="36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 sz="36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56"/>
          <p:cNvSpPr txBox="1"/>
          <p:nvPr>
            <p:ph idx="2" type="body"/>
          </p:nvPr>
        </p:nvSpPr>
        <p:spPr>
          <a:xfrm>
            <a:off x="7288928" y="4374525"/>
            <a:ext cx="3636000" cy="363600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t" bIns="36000" lIns="36000" spcFirstLastPara="1" rIns="36000" wrap="square" tIns="36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 sz="36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9" name="Google Shape;179;p56"/>
          <p:cNvSpPr txBox="1"/>
          <p:nvPr>
            <p:ph idx="3" type="body"/>
          </p:nvPr>
        </p:nvSpPr>
        <p:spPr>
          <a:xfrm>
            <a:off x="13459072" y="4374525"/>
            <a:ext cx="3636000" cy="363600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t" bIns="36000" lIns="36000" spcFirstLastPara="1" rIns="36000" wrap="square" tIns="36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 sz="36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0" name="Google Shape;180;p56"/>
          <p:cNvSpPr txBox="1"/>
          <p:nvPr>
            <p:ph idx="4" type="body"/>
          </p:nvPr>
        </p:nvSpPr>
        <p:spPr>
          <a:xfrm>
            <a:off x="1118784" y="9018587"/>
            <a:ext cx="22161904" cy="28082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imes New Roman"/>
              <a:buNone/>
              <a:defRPr sz="7200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1" name="Google Shape;181;p56"/>
          <p:cNvSpPr txBox="1"/>
          <p:nvPr>
            <p:ph idx="5" type="body"/>
          </p:nvPr>
        </p:nvSpPr>
        <p:spPr>
          <a:xfrm>
            <a:off x="19629216" y="4374525"/>
            <a:ext cx="3636000" cy="3636000"/>
          </a:xfrm>
          <a:prstGeom prst="rect">
            <a:avLst/>
          </a:prstGeom>
          <a:solidFill>
            <a:srgbClr val="D0F3F4"/>
          </a:solidFill>
          <a:ln>
            <a:noFill/>
          </a:ln>
        </p:spPr>
        <p:txBody>
          <a:bodyPr anchorCtr="0" anchor="t" bIns="36000" lIns="36000" spcFirstLastPara="1" rIns="36000" wrap="square" tIns="360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 sz="3600">
                <a:solidFill>
                  <a:schemeClr val="accent2"/>
                </a:solidFill>
              </a:defRPr>
            </a:lvl1pPr>
            <a:lvl2pPr indent="-457200" lvl="1" marL="9144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2pPr>
            <a:lvl3pPr indent="-457200" lvl="2" marL="13716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3pPr>
            <a:lvl4pPr indent="-457200" lvl="3" marL="18288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4pPr>
            <a:lvl5pPr indent="-457200" lvl="4" marL="2286000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2" name="Google Shape;182;p56"/>
          <p:cNvSpPr txBox="1"/>
          <p:nvPr>
            <p:ph idx="6" type="body"/>
          </p:nvPr>
        </p:nvSpPr>
        <p:spPr>
          <a:xfrm>
            <a:off x="1263600" y="4518000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3" name="Google Shape;183;p56"/>
          <p:cNvSpPr txBox="1"/>
          <p:nvPr>
            <p:ph idx="7" type="body"/>
          </p:nvPr>
        </p:nvSpPr>
        <p:spPr>
          <a:xfrm>
            <a:off x="7432928" y="4517999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4" name="Google Shape;184;p56"/>
          <p:cNvSpPr txBox="1"/>
          <p:nvPr>
            <p:ph idx="8" type="body"/>
          </p:nvPr>
        </p:nvSpPr>
        <p:spPr>
          <a:xfrm>
            <a:off x="13603072" y="4517999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5" name="Google Shape;185;p56"/>
          <p:cNvSpPr txBox="1"/>
          <p:nvPr>
            <p:ph idx="9" type="body"/>
          </p:nvPr>
        </p:nvSpPr>
        <p:spPr>
          <a:xfrm>
            <a:off x="19773216" y="4517999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6" name="Google Shape;186;p56"/>
          <p:cNvSpPr txBox="1"/>
          <p:nvPr>
            <p:ph idx="13" type="body"/>
          </p:nvPr>
        </p:nvSpPr>
        <p:spPr>
          <a:xfrm>
            <a:off x="1262784" y="6190486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7" name="Google Shape;187;p56"/>
          <p:cNvSpPr txBox="1"/>
          <p:nvPr>
            <p:ph idx="14" type="body"/>
          </p:nvPr>
        </p:nvSpPr>
        <p:spPr>
          <a:xfrm>
            <a:off x="7432928" y="6190486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8" name="Google Shape;188;p56"/>
          <p:cNvSpPr txBox="1"/>
          <p:nvPr>
            <p:ph idx="15" type="body"/>
          </p:nvPr>
        </p:nvSpPr>
        <p:spPr>
          <a:xfrm>
            <a:off x="13603072" y="6190486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89" name="Google Shape;189;p56"/>
          <p:cNvSpPr txBox="1"/>
          <p:nvPr>
            <p:ph idx="16" type="body"/>
          </p:nvPr>
        </p:nvSpPr>
        <p:spPr>
          <a:xfrm>
            <a:off x="19773216" y="6190486"/>
            <a:ext cx="3348000" cy="1677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b="1" sz="28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0" name="Google Shape;190;p56"/>
          <p:cNvSpPr txBox="1"/>
          <p:nvPr>
            <p:ph idx="17" type="body"/>
          </p:nvPr>
        </p:nvSpPr>
        <p:spPr>
          <a:xfrm>
            <a:off x="5301856" y="5470486"/>
            <a:ext cx="144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1" name="Google Shape;191;p56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2" name="Google Shape;192;p56"/>
          <p:cNvSpPr txBox="1"/>
          <p:nvPr>
            <p:ph idx="18" type="body"/>
          </p:nvPr>
        </p:nvSpPr>
        <p:spPr>
          <a:xfrm>
            <a:off x="11472000" y="5470486"/>
            <a:ext cx="144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3" name="Google Shape;193;p56"/>
          <p:cNvSpPr txBox="1"/>
          <p:nvPr>
            <p:ph idx="19" type="body"/>
          </p:nvPr>
        </p:nvSpPr>
        <p:spPr>
          <a:xfrm>
            <a:off x="17642144" y="5470486"/>
            <a:ext cx="1440000" cy="1440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7200"/>
              <a:buFont typeface="Trebuchet MS"/>
              <a:buNone/>
              <a:defRPr b="1" sz="7200">
                <a:solidFill>
                  <a:schemeClr val="accent2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 b="1">
                <a:solidFill>
                  <a:schemeClr val="accent2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755">
          <p15:clr>
            <a:srgbClr val="FBAE40"/>
          </p15:clr>
        </p15:guide>
        <p15:guide id="2" orient="horz" pos="5681">
          <p15:clr>
            <a:srgbClr val="FBAE40"/>
          </p15:clr>
        </p15:guide>
        <p15:guide id="3" orient="horz" pos="5046">
          <p15:clr>
            <a:srgbClr val="FBAE40"/>
          </p15:clr>
        </p15:guide>
        <p15:guide id="4" pos="4573">
          <p15:clr>
            <a:srgbClr val="FBAE40"/>
          </p15:clr>
        </p15:guide>
        <p15:guide id="5" pos="2985">
          <p15:clr>
            <a:srgbClr val="FBAE40"/>
          </p15:clr>
        </p15:guide>
        <p15:guide id="6" pos="10787">
          <p15:clr>
            <a:srgbClr val="FBAE40"/>
          </p15:clr>
        </p15:guide>
        <p15:guide id="7" pos="6886">
          <p15:clr>
            <a:srgbClr val="FBAE40"/>
          </p15:clr>
        </p15:guide>
        <p15:guide id="8" pos="8474">
          <p15:clr>
            <a:srgbClr val="FBAE40"/>
          </p15:clr>
        </p15:guide>
        <p15:guide id="9" pos="12352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va obrázky s popisem">
  <p:cSld name="Dva obrázky s popisem"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57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6" name="Google Shape;196;p57"/>
          <p:cNvSpPr/>
          <p:nvPr>
            <p:ph idx="2" type="pic"/>
          </p:nvPr>
        </p:nvSpPr>
        <p:spPr>
          <a:xfrm>
            <a:off x="1103313" y="3184525"/>
            <a:ext cx="10080625" cy="5639435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57"/>
          <p:cNvSpPr/>
          <p:nvPr>
            <p:ph idx="3" type="pic"/>
          </p:nvPr>
        </p:nvSpPr>
        <p:spPr>
          <a:xfrm>
            <a:off x="13200064" y="3186000"/>
            <a:ext cx="10080625" cy="5639435"/>
          </a:xfrm>
          <a:prstGeom prst="rect">
            <a:avLst/>
          </a:prstGeom>
          <a:noFill/>
          <a:ln>
            <a:noFill/>
          </a:ln>
        </p:spPr>
      </p:sp>
      <p:sp>
        <p:nvSpPr>
          <p:cNvPr id="198" name="Google Shape;198;p57"/>
          <p:cNvSpPr txBox="1"/>
          <p:nvPr>
            <p:ph idx="1" type="body"/>
          </p:nvPr>
        </p:nvSpPr>
        <p:spPr>
          <a:xfrm>
            <a:off x="1118785" y="9342438"/>
            <a:ext cx="10065154" cy="2484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rgbClr val="7F7F7F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99" name="Google Shape;199;p57"/>
          <p:cNvSpPr txBox="1"/>
          <p:nvPr>
            <p:ph idx="4" type="body"/>
          </p:nvPr>
        </p:nvSpPr>
        <p:spPr>
          <a:xfrm>
            <a:off x="13200061" y="9342438"/>
            <a:ext cx="10065154" cy="248443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Font typeface="Trebuchet MS"/>
              <a:buNone/>
              <a:defRPr sz="2800">
                <a:solidFill>
                  <a:srgbClr val="7F7F7F"/>
                </a:solidFill>
              </a:defRPr>
            </a:lvl1pPr>
            <a:lvl2pPr indent="-406400" lvl="1" marL="9144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2pPr>
            <a:lvl3pPr indent="-406400" lvl="2" marL="13716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3pPr>
            <a:lvl4pPr indent="-406400" lvl="3" marL="18288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4pPr>
            <a:lvl5pPr indent="-406400" lvl="4" marL="22860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800"/>
              <a:buChar char="⚫"/>
              <a:defRPr sz="28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00" name="Google Shape;200;p57"/>
          <p:cNvCxnSpPr/>
          <p:nvPr/>
        </p:nvCxnSpPr>
        <p:spPr>
          <a:xfrm>
            <a:off x="12192000" y="3184525"/>
            <a:ext cx="0" cy="8642349"/>
          </a:xfrm>
          <a:prstGeom prst="straightConnector1">
            <a:avLst/>
          </a:prstGeom>
          <a:noFill/>
          <a:ln cap="rnd" cmpd="sng" w="38100">
            <a:solidFill>
              <a:schemeClr val="accent2"/>
            </a:solidFill>
            <a:prstDash val="dot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5567">
          <p15:clr>
            <a:srgbClr val="FBAE40"/>
          </p15:clr>
        </p15:guide>
        <p15:guide id="2" orient="horz" pos="5885">
          <p15:clr>
            <a:srgbClr val="FBAE40"/>
          </p15:clr>
        </p15:guide>
        <p15:guide id="3" pos="7680">
          <p15:clr>
            <a:srgbClr val="FBAE40"/>
          </p15:clr>
        </p15:guide>
        <p15:guide id="4" pos="7045">
          <p15:clr>
            <a:srgbClr val="FBAE40"/>
          </p15:clr>
        </p15:guide>
        <p15:guide id="5" pos="8315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do jsme">
  <p:cSld name="Kdo jsme"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8"/>
          <p:cNvSpPr/>
          <p:nvPr>
            <p:ph idx="2" type="pic"/>
          </p:nvPr>
        </p:nvSpPr>
        <p:spPr>
          <a:xfrm>
            <a:off x="14684827" y="4544640"/>
            <a:ext cx="2592202" cy="2592000"/>
          </a:xfrm>
          <a:prstGeom prst="rect">
            <a:avLst/>
          </a:prstGeom>
          <a:noFill/>
          <a:ln>
            <a:noFill/>
          </a:ln>
        </p:spPr>
      </p:sp>
      <p:sp>
        <p:nvSpPr>
          <p:cNvPr id="203" name="Google Shape;203;p58"/>
          <p:cNvSpPr/>
          <p:nvPr>
            <p:ph idx="3" type="pic"/>
          </p:nvPr>
        </p:nvSpPr>
        <p:spPr>
          <a:xfrm>
            <a:off x="18789148" y="4544640"/>
            <a:ext cx="2592202" cy="2592000"/>
          </a:xfrm>
          <a:prstGeom prst="rect">
            <a:avLst/>
          </a:prstGeom>
          <a:noFill/>
          <a:ln>
            <a:noFill/>
          </a:ln>
        </p:spPr>
      </p:sp>
      <p:sp>
        <p:nvSpPr>
          <p:cNvPr id="204" name="Google Shape;204;p58"/>
          <p:cNvSpPr txBox="1"/>
          <p:nvPr>
            <p:ph idx="1" type="body"/>
          </p:nvPr>
        </p:nvSpPr>
        <p:spPr>
          <a:xfrm>
            <a:off x="14036776" y="7300800"/>
            <a:ext cx="3888304" cy="64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 sz="36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5" name="Google Shape;205;p58"/>
          <p:cNvSpPr txBox="1"/>
          <p:nvPr>
            <p:ph idx="4" type="body"/>
          </p:nvPr>
        </p:nvSpPr>
        <p:spPr>
          <a:xfrm>
            <a:off x="18141097" y="7300801"/>
            <a:ext cx="3888304" cy="6480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1" sz="360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6" name="Google Shape;206;p58"/>
          <p:cNvSpPr txBox="1"/>
          <p:nvPr>
            <p:ph idx="5" type="body"/>
          </p:nvPr>
        </p:nvSpPr>
        <p:spPr>
          <a:xfrm>
            <a:off x="14036776" y="8121600"/>
            <a:ext cx="3888304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Trebuchet MS"/>
              <a:buNone/>
              <a:defRPr b="0" sz="216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7" name="Google Shape;207;p58"/>
          <p:cNvSpPr txBox="1"/>
          <p:nvPr>
            <p:ph idx="6" type="body"/>
          </p:nvPr>
        </p:nvSpPr>
        <p:spPr>
          <a:xfrm>
            <a:off x="18141097" y="8121600"/>
            <a:ext cx="3888304" cy="64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160"/>
              <a:buFont typeface="Trebuchet MS"/>
              <a:buNone/>
              <a:defRPr b="0" sz="2160">
                <a:solidFill>
                  <a:schemeClr val="accent2"/>
                </a:solidFill>
              </a:defRPr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8" name="Google Shape;208;p58"/>
          <p:cNvSpPr txBox="1"/>
          <p:nvPr>
            <p:ph idx="7" type="body"/>
          </p:nvPr>
        </p:nvSpPr>
        <p:spPr>
          <a:xfrm>
            <a:off x="2859629" y="4599161"/>
            <a:ext cx="1555321" cy="15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0"/>
              <a:buFont typeface="Trebuchet MS"/>
              <a:buNone/>
              <a:defRPr sz="24000">
                <a:solidFill>
                  <a:srgbClr val="E6E6E6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2pPr>
            <a:lvl3pPr indent="-3429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3pPr>
            <a:lvl4pPr indent="-3429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4pPr>
            <a:lvl5pPr indent="-3429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1800"/>
              <a:buChar char="⚫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9" name="Google Shape;209;p58"/>
          <p:cNvSpPr txBox="1"/>
          <p:nvPr>
            <p:ph idx="8" type="body"/>
          </p:nvPr>
        </p:nvSpPr>
        <p:spPr>
          <a:xfrm>
            <a:off x="4700527" y="4838400"/>
            <a:ext cx="6972320" cy="6987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600"/>
              <a:buFont typeface="Trebuchet MS"/>
              <a:buNone/>
              <a:defRPr b="0" i="1" sz="3600"/>
            </a:lvl1pPr>
            <a:lvl2pPr indent="-381000" lvl="1" marL="9144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2pPr>
            <a:lvl3pPr indent="-381000" lvl="2" marL="13716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3pPr>
            <a:lvl4pPr indent="-381000" lvl="3" marL="18288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4pPr>
            <a:lvl5pPr indent="-381000" lvl="4" marL="228600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400"/>
              <a:buChar char="⚫"/>
              <a:defRPr b="1" sz="2400"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0" name="Google Shape;210;p58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ým">
  <p:cSld name="Tým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59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3" name="Google Shape;213;p59"/>
          <p:cNvSpPr/>
          <p:nvPr>
            <p:ph idx="2" type="pic"/>
          </p:nvPr>
        </p:nvSpPr>
        <p:spPr>
          <a:xfrm>
            <a:off x="3930946" y="3185160"/>
            <a:ext cx="16522109" cy="8640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hlaví oddílu">
  <p:cSld name="Záhlaví oddílu"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0"/>
          <p:cNvSpPr/>
          <p:nvPr/>
        </p:nvSpPr>
        <p:spPr>
          <a:xfrm>
            <a:off x="1" y="0"/>
            <a:ext cx="2438400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2"/>
              <a:buFont typeface="Arial"/>
              <a:buNone/>
            </a:pPr>
            <a:r>
              <a:t/>
            </a:r>
            <a:endParaRPr b="0" i="0" sz="2592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16" name="Google Shape;216;p60"/>
          <p:cNvSpPr txBox="1"/>
          <p:nvPr>
            <p:ph type="ctrTitle"/>
          </p:nvPr>
        </p:nvSpPr>
        <p:spPr>
          <a:xfrm>
            <a:off x="2859630" y="216000"/>
            <a:ext cx="18664742" cy="1328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280"/>
              <a:buFont typeface="Times New Roman"/>
              <a:buNone/>
              <a:defRPr sz="14280" u="sng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ávěrečný snímek">
  <p:cSld name="Závěrečný snímek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61"/>
          <p:cNvSpPr/>
          <p:nvPr/>
        </p:nvSpPr>
        <p:spPr>
          <a:xfrm>
            <a:off x="1" y="0"/>
            <a:ext cx="24384000" cy="13716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92"/>
              <a:buFont typeface="Arial"/>
              <a:buNone/>
            </a:pPr>
            <a:r>
              <a:t/>
            </a:r>
            <a:endParaRPr b="0" i="0" sz="2592" u="none" cap="none" strike="noStrike">
              <a:solidFill>
                <a:schemeClr val="lt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19" name="Google Shape;219;p61"/>
          <p:cNvPicPr preferRelativeResize="0"/>
          <p:nvPr/>
        </p:nvPicPr>
        <p:blipFill rotWithShape="1">
          <a:blip r:embed="rId2">
            <a:alphaModFix/>
          </a:blip>
          <a:srcRect b="34457" l="0" r="53922" t="0"/>
          <a:stretch/>
        </p:blipFill>
        <p:spPr>
          <a:xfrm>
            <a:off x="16166276" y="5835104"/>
            <a:ext cx="8217724" cy="7880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61"/>
          <p:cNvPicPr preferRelativeResize="0"/>
          <p:nvPr/>
        </p:nvPicPr>
        <p:blipFill rotWithShape="1">
          <a:blip r:embed="rId3">
            <a:alphaModFix/>
          </a:blip>
          <a:srcRect b="0" l="18235" r="0" t="37156"/>
          <a:stretch/>
        </p:blipFill>
        <p:spPr>
          <a:xfrm>
            <a:off x="0" y="0"/>
            <a:ext cx="14582342" cy="7556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ploads/99224wb-pestentation/img/87917D4B-BD28-49B9-87B4-1C0AA9266B59.png" id="221" name="Google Shape;221;p6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0402006" y="3438880"/>
            <a:ext cx="3302000" cy="1168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ploads/99224wb-pestentation/img/0381078A-3FD7-429E-A931-4D941AE9172F.png" id="222" name="Google Shape;222;p6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6988245" y="1244320"/>
            <a:ext cx="3098800" cy="1562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ploads/99224wb-pestentation/img/A05F5F46-639F-4515-8FD1-8D75FC56DD28.png" id="223" name="Google Shape;223;p6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042160" y="10833323"/>
            <a:ext cx="2590800" cy="1562100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61"/>
          <p:cNvSpPr txBox="1"/>
          <p:nvPr>
            <p:ph idx="1" type="subTitle"/>
          </p:nvPr>
        </p:nvSpPr>
        <p:spPr>
          <a:xfrm>
            <a:off x="4775200" y="8802687"/>
            <a:ext cx="6877049" cy="3024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Trebuchet MS"/>
              <a:buNone/>
              <a:defRPr sz="600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sz="3199"/>
            </a:lvl4pPr>
            <a:lvl5pPr lvl="4" algn="ctr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199"/>
              <a:buNone/>
              <a:defRPr sz="3199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199"/>
              <a:buNone/>
              <a:defRPr sz="3199"/>
            </a:lvl9pPr>
          </a:lstStyle>
          <a:p/>
        </p:txBody>
      </p:sp>
      <p:sp>
        <p:nvSpPr>
          <p:cNvPr id="225" name="Google Shape;225;p61"/>
          <p:cNvSpPr txBox="1"/>
          <p:nvPr>
            <p:ph type="ctrTitle"/>
          </p:nvPr>
        </p:nvSpPr>
        <p:spPr>
          <a:xfrm>
            <a:off x="4775200" y="593725"/>
            <a:ext cx="14833600" cy="6519177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0"/>
              <a:buFont typeface="Times New Roman"/>
              <a:buNone/>
              <a:defRPr sz="10000" u="sng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61"/>
          <p:cNvSpPr txBox="1"/>
          <p:nvPr>
            <p:ph idx="2" type="body"/>
          </p:nvPr>
        </p:nvSpPr>
        <p:spPr>
          <a:xfrm>
            <a:off x="12192000" y="8802687"/>
            <a:ext cx="11088688" cy="302418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000"/>
              <a:buFont typeface="Trebuchet MS"/>
              <a:buNone/>
              <a:defRPr sz="60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SzPts val="3600"/>
              <a:buFont typeface="Trebuchet MS"/>
              <a:buNone/>
              <a:defRPr>
                <a:solidFill>
                  <a:schemeClr val="lt1"/>
                </a:solidFill>
              </a:defRPr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4501">
          <p15:clr>
            <a:srgbClr val="FBAE40"/>
          </p15:clr>
        </p15:guide>
        <p15:guide id="2" orient="horz" pos="5545">
          <p15:clr>
            <a:srgbClr val="FBAE40"/>
          </p15:clr>
        </p15:guide>
        <p15:guide id="3" pos="3008">
          <p15:clr>
            <a:srgbClr val="FBAE40"/>
          </p15:clr>
        </p15:guide>
        <p15:guide id="4" pos="7680">
          <p15:clr>
            <a:srgbClr val="FBAE40"/>
          </p15:clr>
        </p15:guide>
        <p15:guide id="5" pos="7340">
          <p15:clr>
            <a:srgbClr val="FBAE40"/>
          </p15:clr>
        </p15:guide>
        <p15:guide id="6" pos="12352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7" Type="http://schemas.openxmlformats.org/officeDocument/2006/relationships/theme" Target="../theme/theme2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0"/>
          <p:cNvSpPr txBox="1"/>
          <p:nvPr>
            <p:ph idx="1" type="body"/>
          </p:nvPr>
        </p:nvSpPr>
        <p:spPr>
          <a:xfrm>
            <a:off x="1118785" y="3184525"/>
            <a:ext cx="22161903" cy="86423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57200" lvl="0" marL="457200" marR="0" rtl="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Trebuchet MS"/>
              <a:buChar char="•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indent="-457200" lvl="1" marL="914400" marR="0" rtl="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Noto Sans Symbols"/>
              <a:buChar char="⚫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indent="-457200" lvl="2" marL="1371600" marR="0" rtl="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Noto Sans Symbols"/>
              <a:buChar char="⚫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Noto Sans Symbols"/>
              <a:buChar char="⚫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360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Noto Sans Symbols"/>
              <a:buChar char="⚫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/>
        </p:txBody>
      </p:sp>
      <p:sp>
        <p:nvSpPr>
          <p:cNvPr id="11" name="Google Shape;11;p30"/>
          <p:cNvSpPr txBox="1"/>
          <p:nvPr>
            <p:ph type="title"/>
          </p:nvPr>
        </p:nvSpPr>
        <p:spPr>
          <a:xfrm>
            <a:off x="1103313" y="593724"/>
            <a:ext cx="22177375" cy="2303463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200"/>
              <a:buFont typeface="Times New Roman"/>
              <a:buNone/>
              <a:defRPr b="1" i="0" sz="72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006">
          <p15:clr>
            <a:srgbClr val="F26B43"/>
          </p15:clr>
        </p15:guide>
        <p15:guide id="2" pos="695">
          <p15:clr>
            <a:srgbClr val="F26B43"/>
          </p15:clr>
        </p15:guide>
        <p15:guide id="3" pos="14665">
          <p15:clr>
            <a:srgbClr val="F26B43"/>
          </p15:clr>
        </p15:guide>
        <p15:guide id="4" orient="horz" pos="7450">
          <p15:clr>
            <a:srgbClr val="F26B43"/>
          </p15:clr>
        </p15:guide>
        <p15:guide id="5" orient="horz" pos="374">
          <p15:clr>
            <a:srgbClr val="F26B43"/>
          </p15:clr>
        </p15:guide>
        <p15:guide id="6" orient="horz" pos="18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5.png"/><Relationship Id="rId5" Type="http://schemas.openxmlformats.org/officeDocument/2006/relationships/image" Target="../media/image14.png"/><Relationship Id="rId6" Type="http://schemas.openxmlformats.org/officeDocument/2006/relationships/image" Target="../media/image26.jp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7.png"/><Relationship Id="rId4" Type="http://schemas.openxmlformats.org/officeDocument/2006/relationships/image" Target="../media/image10.png"/><Relationship Id="rId9" Type="http://schemas.openxmlformats.org/officeDocument/2006/relationships/image" Target="../media/image16.png"/><Relationship Id="rId5" Type="http://schemas.openxmlformats.org/officeDocument/2006/relationships/image" Target="../media/image8.png"/><Relationship Id="rId6" Type="http://schemas.openxmlformats.org/officeDocument/2006/relationships/image" Target="../media/image4.png"/><Relationship Id="rId7" Type="http://schemas.openxmlformats.org/officeDocument/2006/relationships/image" Target="../media/image13.png"/><Relationship Id="rId8" Type="http://schemas.openxmlformats.org/officeDocument/2006/relationships/image" Target="../media/image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4.jpg"/><Relationship Id="rId4" Type="http://schemas.openxmlformats.org/officeDocument/2006/relationships/image" Target="../media/image15.png"/><Relationship Id="rId5" Type="http://schemas.openxmlformats.org/officeDocument/2006/relationships/image" Target="../media/image19.jpg"/><Relationship Id="rId6" Type="http://schemas.openxmlformats.org/officeDocument/2006/relationships/image" Target="../media/image17.png"/><Relationship Id="rId7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1.jpg"/><Relationship Id="rId4" Type="http://schemas.openxmlformats.org/officeDocument/2006/relationships/image" Target="../media/image18.png"/><Relationship Id="rId5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Sp="0">
  <p:cSld>
    <p:bg>
      <p:bgPr>
        <a:solidFill>
          <a:schemeClr val="lt1"/>
        </a:solidFill>
      </p:bgPr>
    </p:bg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2"/>
          <p:cNvSpPr/>
          <p:nvPr/>
        </p:nvSpPr>
        <p:spPr>
          <a:xfrm>
            <a:off x="-1057947" y="1560723"/>
            <a:ext cx="21807794" cy="3304153"/>
          </a:xfrm>
          <a:prstGeom prst="roundRect">
            <a:avLst>
              <a:gd fmla="val 4479" name="adj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635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3" name="Google Shape;233;p2"/>
          <p:cNvSpPr txBox="1"/>
          <p:nvPr/>
        </p:nvSpPr>
        <p:spPr>
          <a:xfrm>
            <a:off x="1316909" y="1983852"/>
            <a:ext cx="18430614" cy="238820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40"/>
              <a:buFont typeface="Times New Roman"/>
              <a:buNone/>
            </a:pPr>
            <a:r>
              <a:rPr b="1" i="0" lang="en-US" sz="1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Whalebone Immunity</a:t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"/>
          <p:cNvSpPr txBox="1"/>
          <p:nvPr/>
        </p:nvSpPr>
        <p:spPr>
          <a:xfrm>
            <a:off x="1747214" y="5727779"/>
            <a:ext cx="20285440" cy="171292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40"/>
              <a:buFont typeface="Times New Roman"/>
              <a:buNone/>
            </a:pPr>
            <a:r>
              <a:rPr b="1" i="0" lang="en-US" sz="54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…řeší moderní bezpečnostní hrozby a odstraňuje slepá místa </a:t>
            </a:r>
            <a:br>
              <a:rPr b="1" i="0" lang="en-US" sz="54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54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 zabezpečení vaší sítě.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240"/>
              <a:buFont typeface="Times New Roman"/>
              <a:buNone/>
            </a:pPr>
            <a:r>
              <a:t/>
            </a:r>
            <a:endParaRPr b="0" i="0" sz="105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"/>
          <p:cNvSpPr/>
          <p:nvPr/>
        </p:nvSpPr>
        <p:spPr>
          <a:xfrm>
            <a:off x="1747214" y="8289031"/>
            <a:ext cx="20700410" cy="3866246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-571500" lvl="0" marL="5715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1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Hned po nasazení ochrání celou síť </a:t>
            </a: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bez nutnosti investic, hardware a instalace či údržby na straně uživatelů</a:t>
            </a:r>
            <a:endParaRPr/>
          </a:p>
          <a:p>
            <a:pPr indent="-571500" lvl="0" marL="5715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Během provozu i v případě útoku poskytne </a:t>
            </a:r>
            <a:r>
              <a:rPr b="1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unikátní data</a:t>
            </a: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, a to až na úroveň uživatele</a:t>
            </a:r>
            <a:endParaRPr/>
          </a:p>
          <a:p>
            <a:pPr indent="-571500" lvl="0" marL="571500" marR="0" rtl="0" algn="l">
              <a:lnSpc>
                <a:spcPct val="114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Char char="•"/>
            </a:pP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Řeší i </a:t>
            </a:r>
            <a:r>
              <a:rPr b="1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novou generaci hrozeb</a:t>
            </a: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, které standardním řešením unikají, včetně phishingu</a:t>
            </a:r>
            <a:endParaRPr b="0" i="0" sz="4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0"/>
            <a:ext cx="10897700" cy="8248261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3"/>
          <p:cNvSpPr/>
          <p:nvPr/>
        </p:nvSpPr>
        <p:spPr>
          <a:xfrm>
            <a:off x="12514383" y="777191"/>
            <a:ext cx="6670087" cy="4389895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MUDr. Martin Novák, praktický lékař</a:t>
            </a:r>
            <a:endParaRPr b="1" i="0" sz="4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Běžný uživatel počítače</a:t>
            </a:r>
            <a:endParaRPr b="0" i="0" sz="4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t/>
            </a:r>
            <a:endParaRPr b="0" i="0" sz="4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en-US" sz="4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Dorazí mu podvržená notifikace a on poctivě klikne na přihlášení…</a:t>
            </a:r>
            <a:endParaRPr/>
          </a:p>
        </p:txBody>
      </p:sp>
      <p:pic>
        <p:nvPicPr>
          <p:cNvPr id="242" name="Google Shape;242;p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-29028" y="7635768"/>
            <a:ext cx="10897700" cy="6080231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243" name="Google Shape;243;p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8491200" y="130630"/>
            <a:ext cx="5892800" cy="8418285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3"/>
          <p:cNvSpPr/>
          <p:nvPr/>
        </p:nvSpPr>
        <p:spPr>
          <a:xfrm>
            <a:off x="12192000" y="8248261"/>
            <a:ext cx="21807794" cy="4916277"/>
          </a:xfrm>
          <a:prstGeom prst="roundRect">
            <a:avLst>
              <a:gd fmla="val 4479" name="adj"/>
            </a:avLst>
          </a:prstGeom>
          <a:solidFill>
            <a:schemeClr val="accent2"/>
          </a:solidFill>
          <a:ln>
            <a:noFill/>
          </a:ln>
          <a:effectLst>
            <a:outerShdw blurRad="50800" rotWithShape="0" algn="tl" dir="2700000" dist="635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13207849" y="8935439"/>
            <a:ext cx="9603398" cy="3562350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BB8BC"/>
              </a:buClr>
              <a:buSzPts val="1800"/>
              <a:buFont typeface="Trebuchet MS"/>
              <a:buNone/>
            </a:pPr>
            <a:r>
              <a:rPr b="1" i="0" lang="en-US" sz="5628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Immunity okamžitě </a:t>
            </a:r>
            <a:r>
              <a:rPr b="1" i="0" lang="en-US" sz="5628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zablokuje hrozbu </a:t>
            </a:r>
            <a:r>
              <a:rPr b="1" i="0" lang="en-US" sz="5628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oznámí adminům sítě </a:t>
            </a:r>
            <a:r>
              <a:rPr b="1" i="0" lang="en-US" sz="5628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 se stalo </a:t>
            </a:r>
            <a:r>
              <a:rPr b="1" i="0" lang="en-US" sz="5628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</a:t>
            </a:r>
            <a:r>
              <a:rPr b="1" i="0" lang="en-US" sz="5628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 kterém zařízení.</a:t>
            </a:r>
            <a:endParaRPr b="1" i="0" sz="4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46" name="Google Shape;246;p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0" y="1844838"/>
            <a:ext cx="10897700" cy="70534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Google Shape;251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68024" y="820453"/>
            <a:ext cx="16648714" cy="12250120"/>
          </a:xfrm>
          <a:prstGeom prst="rect">
            <a:avLst/>
          </a:prstGeom>
          <a:noFill/>
          <a:ln>
            <a:noFill/>
          </a:ln>
        </p:spPr>
      </p:pic>
      <p:sp>
        <p:nvSpPr>
          <p:cNvPr id="252" name="Google Shape;252;p9"/>
          <p:cNvSpPr/>
          <p:nvPr/>
        </p:nvSpPr>
        <p:spPr>
          <a:xfrm>
            <a:off x="3789592" y="1198291"/>
            <a:ext cx="17028120" cy="166164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1" i="0" lang="en-US" sz="7200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Nová generace ochrany </a:t>
            </a:r>
            <a:r>
              <a:rPr b="1" i="0" lang="en-US" sz="7200" u="none" cap="none" strike="noStrike">
                <a:solidFill>
                  <a:srgbClr val="2BB8BC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 nemocnice</a:t>
            </a:r>
            <a:endParaRPr b="1" i="0" sz="7200" u="none" cap="none" strike="noStrike">
              <a:solidFill>
                <a:srgbClr val="2BB8B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3" name="Google Shape;253;p9"/>
          <p:cNvSpPr/>
          <p:nvPr/>
        </p:nvSpPr>
        <p:spPr>
          <a:xfrm>
            <a:off x="19475845" y="10083598"/>
            <a:ext cx="2128720" cy="61205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0-day hrozby</a:t>
            </a:r>
            <a:endParaRPr b="1" i="0" sz="2000" u="none" cap="none" strike="noStrike">
              <a:solidFill>
                <a:schemeClr val="accent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4" name="Google Shape;254;p9"/>
          <p:cNvSpPr/>
          <p:nvPr/>
        </p:nvSpPr>
        <p:spPr>
          <a:xfrm>
            <a:off x="3069594" y="9964326"/>
            <a:ext cx="2554465" cy="61205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Botnety</a:t>
            </a:r>
            <a:b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(Command </a:t>
            </a:r>
            <a:b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&amp; Control)</a:t>
            </a:r>
            <a:endParaRPr/>
          </a:p>
        </p:txBody>
      </p:sp>
      <p:pic>
        <p:nvPicPr>
          <p:cNvPr id="255" name="Google Shape;255;p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939747" y="8802883"/>
            <a:ext cx="1235578" cy="961005"/>
          </a:xfrm>
          <a:prstGeom prst="rect">
            <a:avLst/>
          </a:prstGeom>
          <a:noFill/>
          <a:ln>
            <a:noFill/>
          </a:ln>
          <a:effectLst>
            <a:outerShdw blurRad="114300" sx="106000" rotWithShape="0" algn="ctr" sy="106000">
              <a:schemeClr val="accent3"/>
            </a:outerShdw>
          </a:effectLst>
        </p:spPr>
      </p:pic>
      <p:pic>
        <p:nvPicPr>
          <p:cNvPr id="256" name="Google Shape;256;p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641257" y="8767713"/>
            <a:ext cx="1281342" cy="1022022"/>
          </a:xfrm>
          <a:prstGeom prst="rect">
            <a:avLst/>
          </a:prstGeom>
          <a:noFill/>
          <a:ln>
            <a:noFill/>
          </a:ln>
          <a:effectLst>
            <a:outerShdw blurRad="114300" sx="106000" rotWithShape="0" algn="ctr" sy="106000">
              <a:schemeClr val="accent3"/>
            </a:outerShdw>
          </a:effectLst>
        </p:spPr>
      </p:pic>
      <p:sp>
        <p:nvSpPr>
          <p:cNvPr id="257" name="Google Shape;257;p9"/>
          <p:cNvSpPr/>
          <p:nvPr/>
        </p:nvSpPr>
        <p:spPr>
          <a:xfrm>
            <a:off x="1259360" y="8139927"/>
            <a:ext cx="2554465" cy="61205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Závadné </a:t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Coin-minery</a:t>
            </a:r>
            <a:endParaRPr b="1" i="0" sz="2000" u="none" cap="none" strike="noStrike">
              <a:solidFill>
                <a:schemeClr val="accent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58" name="Google Shape;258;p9"/>
          <p:cNvSpPr/>
          <p:nvPr/>
        </p:nvSpPr>
        <p:spPr>
          <a:xfrm>
            <a:off x="2819121" y="6164820"/>
            <a:ext cx="2767337" cy="61205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Ransomware</a:t>
            </a:r>
            <a:b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endParaRPr b="1" i="0" sz="2000" u="none" cap="none" strike="noStrike">
              <a:solidFill>
                <a:schemeClr val="accent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59" name="Google Shape;259;p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895923" y="6619531"/>
            <a:ext cx="1281340" cy="1449135"/>
          </a:xfrm>
          <a:prstGeom prst="rect">
            <a:avLst/>
          </a:prstGeom>
          <a:noFill/>
          <a:ln>
            <a:noFill/>
          </a:ln>
          <a:effectLst>
            <a:outerShdw blurRad="114300" sx="106000" rotWithShape="0" algn="ctr" sy="106000">
              <a:schemeClr val="accent3"/>
            </a:outerShdw>
          </a:effectLst>
        </p:spPr>
      </p:pic>
      <p:pic>
        <p:nvPicPr>
          <p:cNvPr id="260" name="Google Shape;260;p9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567038" y="5103643"/>
            <a:ext cx="1235578" cy="961005"/>
          </a:xfrm>
          <a:prstGeom prst="rect">
            <a:avLst/>
          </a:prstGeom>
          <a:noFill/>
          <a:ln>
            <a:noFill/>
          </a:ln>
          <a:effectLst>
            <a:outerShdw blurRad="114300" sx="106000" rotWithShape="0" algn="ctr" sy="106000">
              <a:schemeClr val="accent3"/>
            </a:outerShdw>
          </a:effectLst>
        </p:spPr>
      </p:pic>
      <p:sp>
        <p:nvSpPr>
          <p:cNvPr id="261" name="Google Shape;261;p9"/>
          <p:cNvSpPr/>
          <p:nvPr/>
        </p:nvSpPr>
        <p:spPr>
          <a:xfrm>
            <a:off x="21048397" y="7833901"/>
            <a:ext cx="2128720" cy="61205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Útoky na chytrá zařízení</a:t>
            </a:r>
            <a:endParaRPr b="0" i="0" sz="1400" u="none" cap="none" strike="noStrike">
              <a:solidFill>
                <a:schemeClr val="accent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2" name="Google Shape;262;p9"/>
          <p:cNvSpPr/>
          <p:nvPr/>
        </p:nvSpPr>
        <p:spPr>
          <a:xfrm>
            <a:off x="19191049" y="6201720"/>
            <a:ext cx="2554465" cy="289134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US" sz="2000" u="none" cap="none" strike="noStrike">
                <a:solidFill>
                  <a:schemeClr val="accent3"/>
                </a:solidFill>
                <a:latin typeface="Trebuchet MS"/>
                <a:ea typeface="Trebuchet MS"/>
                <a:cs typeface="Trebuchet MS"/>
                <a:sym typeface="Trebuchet MS"/>
              </a:rPr>
              <a:t>Falešné e-maily</a:t>
            </a:r>
            <a:endParaRPr b="1" i="0" sz="2000" u="none" cap="none" strike="noStrike">
              <a:solidFill>
                <a:schemeClr val="accent3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263" name="Google Shape;263;p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19888628" y="4664907"/>
            <a:ext cx="1159308" cy="1388118"/>
          </a:xfrm>
          <a:prstGeom prst="rect">
            <a:avLst/>
          </a:prstGeom>
          <a:noFill/>
          <a:ln>
            <a:noFill/>
          </a:ln>
          <a:effectLst>
            <a:outerShdw blurRad="114300" sx="106000" rotWithShape="0" algn="ctr" sy="106000">
              <a:schemeClr val="accent3"/>
            </a:outerShdw>
          </a:effectLst>
        </p:spPr>
      </p:pic>
      <p:pic>
        <p:nvPicPr>
          <p:cNvPr id="264" name="Google Shape;264;p9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21314406" y="6945513"/>
            <a:ext cx="1596701" cy="701355"/>
          </a:xfrm>
          <a:prstGeom prst="rect">
            <a:avLst/>
          </a:prstGeom>
          <a:noFill/>
          <a:ln>
            <a:noFill/>
          </a:ln>
          <a:effectLst>
            <a:outerShdw blurRad="114300" sx="106000" rotWithShape="0" algn="ctr" dir="5400000" dist="50800" sy="106000">
              <a:schemeClr val="accent3"/>
            </a:outerShdw>
          </a:effec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18"/>
          <p:cNvSpPr/>
          <p:nvPr/>
        </p:nvSpPr>
        <p:spPr>
          <a:xfrm>
            <a:off x="3257552" y="3571883"/>
            <a:ext cx="1128712" cy="112871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8"/>
          <p:cNvSpPr/>
          <p:nvPr/>
        </p:nvSpPr>
        <p:spPr>
          <a:xfrm>
            <a:off x="1695155" y="871962"/>
            <a:ext cx="20840996" cy="16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1" i="0" lang="en-US" sz="100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Bezpečnostní checklist </a:t>
            </a:r>
            <a:r>
              <a:rPr b="1" i="0" lang="en-US" sz="10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 rok 2023</a:t>
            </a:r>
            <a:endParaRPr b="1" i="0" sz="10000" u="none" cap="none" strike="noStrike">
              <a:solidFill>
                <a:srgbClr val="2BB8B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1" name="Google Shape;271;p18"/>
          <p:cNvSpPr/>
          <p:nvPr/>
        </p:nvSpPr>
        <p:spPr>
          <a:xfrm>
            <a:off x="5014913" y="3529019"/>
            <a:ext cx="16244887" cy="905827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Řešení, které nijak nezmění běžný chod organizace a chování uživatelů</a:t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 IoT a mobilních zařízení před kyberútoky</a:t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Zabránění uživatelským chybám ohrožujících síť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Ochrana zaměstnanců na home office</a:t>
            </a:r>
            <a:endParaRPr/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indent="0" lvl="0" marL="0" marR="0" rtl="0" algn="l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Identifikace uniklých hesel a dalších citlivých údajů</a:t>
            </a:r>
            <a:endParaRPr b="1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2" name="Google Shape;272;p18"/>
          <p:cNvSpPr/>
          <p:nvPr/>
        </p:nvSpPr>
        <p:spPr>
          <a:xfrm>
            <a:off x="3257552" y="5400035"/>
            <a:ext cx="1128712" cy="112871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8"/>
          <p:cNvSpPr/>
          <p:nvPr/>
        </p:nvSpPr>
        <p:spPr>
          <a:xfrm>
            <a:off x="3257552" y="7228187"/>
            <a:ext cx="1128712" cy="112871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4" name="Google Shape;274;p18"/>
          <p:cNvSpPr/>
          <p:nvPr/>
        </p:nvSpPr>
        <p:spPr>
          <a:xfrm>
            <a:off x="3257552" y="10884489"/>
            <a:ext cx="1128712" cy="1128712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5" name="Google Shape;275;p18"/>
          <p:cNvSpPr/>
          <p:nvPr/>
        </p:nvSpPr>
        <p:spPr>
          <a:xfrm>
            <a:off x="14763751" y="10545367"/>
            <a:ext cx="7772400" cy="152162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Arial"/>
              <a:buNone/>
            </a:pPr>
            <a:r>
              <a:rPr b="1" i="0" lang="en-US" sz="100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Dárek pro vás</a:t>
            </a:r>
            <a:endParaRPr b="1" i="0" sz="10000" u="none" cap="none" strike="noStrike">
              <a:solidFill>
                <a:srgbClr val="2BB8BC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276" name="Google Shape;276;p18"/>
          <p:cNvSpPr/>
          <p:nvPr/>
        </p:nvSpPr>
        <p:spPr>
          <a:xfrm>
            <a:off x="3257552" y="9056339"/>
            <a:ext cx="1128712" cy="1128712"/>
          </a:xfrm>
          <a:prstGeom prst="roundRect">
            <a:avLst>
              <a:gd fmla="val 16667" name="adj"/>
            </a:avLst>
          </a:prstGeom>
          <a:noFill/>
          <a:ln cap="flat" cmpd="sng" w="57150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Google Shape;282;g27de15525be_0_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6093" y="897625"/>
            <a:ext cx="16471814" cy="9937750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g27de15525be_0_0"/>
          <p:cNvSpPr/>
          <p:nvPr/>
        </p:nvSpPr>
        <p:spPr>
          <a:xfrm>
            <a:off x="4069500" y="11210777"/>
            <a:ext cx="16245000" cy="15369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Může jít o hesla či jiné přístupové údaje, díky kterým </a:t>
            </a:r>
            <a:r>
              <a:rPr lang="en-US" sz="3000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mohou</a:t>
            </a:r>
            <a:r>
              <a:rPr lang="en-US" sz="3000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 útočníci jednoduše proniknout do sítě; v méně závažných případech o kombinace osobních údajů umožňující například vydávat se za danou osobu nebo tvořit spearphishingové kampaně.</a:t>
            </a:r>
            <a:endParaRPr b="1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BB8BC"/>
        </a:solidFill>
      </p:bgPr>
    </p:bg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29"/>
          <p:cNvSpPr/>
          <p:nvPr/>
        </p:nvSpPr>
        <p:spPr>
          <a:xfrm>
            <a:off x="1945678" y="1198291"/>
            <a:ext cx="20552371" cy="3436771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rgbClr val="00206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Za 4–5 hodin můžete mít nastavenou </a:t>
            </a:r>
            <a:r>
              <a:rPr b="1" i="0" lang="en-US" sz="10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zkušební verzi zdarma </a:t>
            </a:r>
            <a:endParaRPr b="1" i="0" sz="10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0" name="Google Shape;290;p29"/>
          <p:cNvSpPr/>
          <p:nvPr/>
        </p:nvSpPr>
        <p:spPr>
          <a:xfrm>
            <a:off x="1945680" y="6612604"/>
            <a:ext cx="2595075" cy="853565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4000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4–5 hodin</a:t>
            </a:r>
            <a:endParaRPr b="1" i="0" sz="4000" u="none" cap="none" strike="noStrike">
              <a:solidFill>
                <a:srgbClr val="2C2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1" name="Google Shape;291;p29"/>
          <p:cNvSpPr/>
          <p:nvPr/>
        </p:nvSpPr>
        <p:spPr>
          <a:xfrm>
            <a:off x="7630537" y="6612604"/>
            <a:ext cx="3345604" cy="975314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US" sz="4000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okamžitě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29"/>
          <p:cNvSpPr/>
          <p:nvPr/>
        </p:nvSpPr>
        <p:spPr>
          <a:xfrm>
            <a:off x="13124081" y="6612604"/>
            <a:ext cx="3409579" cy="853565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4000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30 dní</a:t>
            </a:r>
            <a:endParaRPr b="1" i="0" sz="4000" u="none" cap="none" strike="noStrike">
              <a:solidFill>
                <a:srgbClr val="2C266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3" name="Google Shape;293;p29"/>
          <p:cNvSpPr/>
          <p:nvPr/>
        </p:nvSpPr>
        <p:spPr>
          <a:xfrm>
            <a:off x="1945680" y="7495627"/>
            <a:ext cx="4928086" cy="2079026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Nastavení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Infrastrukturu a konfiguraci</a:t>
            </a:r>
            <a:endParaRPr b="1" i="0" sz="5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4" name="Google Shape;294;p29"/>
          <p:cNvSpPr/>
          <p:nvPr/>
        </p:nvSpPr>
        <p:spPr>
          <a:xfrm>
            <a:off x="13124081" y="7495627"/>
            <a:ext cx="3940458" cy="1695484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Zkušební</a:t>
            </a:r>
            <a:b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doba</a:t>
            </a:r>
            <a:endParaRPr b="1" i="0" sz="5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5" name="Google Shape;295;p29"/>
          <p:cNvSpPr/>
          <p:nvPr/>
        </p:nvSpPr>
        <p:spPr>
          <a:xfrm>
            <a:off x="18475818" y="7495625"/>
            <a:ext cx="4844692" cy="3032594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Vyhodnocení</a:t>
            </a:r>
            <a:b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 pokračování</a:t>
            </a:r>
            <a:endParaRPr b="1" i="0" sz="5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96" name="Google Shape;296;p29"/>
          <p:cNvSpPr/>
          <p:nvPr/>
        </p:nvSpPr>
        <p:spPr>
          <a:xfrm>
            <a:off x="7630536" y="7495626"/>
            <a:ext cx="5068855" cy="2079026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Ochrana </a:t>
            </a:r>
            <a:b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5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všech zařízení</a:t>
            </a:r>
            <a:endParaRPr/>
          </a:p>
        </p:txBody>
      </p:sp>
      <p:cxnSp>
        <p:nvCxnSpPr>
          <p:cNvPr id="297" name="Google Shape;297;p29"/>
          <p:cNvCxnSpPr/>
          <p:nvPr/>
        </p:nvCxnSpPr>
        <p:spPr>
          <a:xfrm>
            <a:off x="4849091" y="7913589"/>
            <a:ext cx="2364509" cy="0"/>
          </a:xfrm>
          <a:prstGeom prst="straightConnector1">
            <a:avLst/>
          </a:prstGeom>
          <a:noFill/>
          <a:ln cap="rnd" cmpd="sng" w="38100">
            <a:solidFill>
              <a:schemeClr val="lt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298" name="Google Shape;298;p29"/>
          <p:cNvCxnSpPr/>
          <p:nvPr/>
        </p:nvCxnSpPr>
        <p:spPr>
          <a:xfrm>
            <a:off x="10985756" y="7913589"/>
            <a:ext cx="1922170" cy="0"/>
          </a:xfrm>
          <a:prstGeom prst="straightConnector1">
            <a:avLst/>
          </a:prstGeom>
          <a:noFill/>
          <a:ln cap="rnd" cmpd="sng" w="38100">
            <a:solidFill>
              <a:schemeClr val="lt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299" name="Google Shape;299;p29"/>
          <p:cNvCxnSpPr/>
          <p:nvPr/>
        </p:nvCxnSpPr>
        <p:spPr>
          <a:xfrm>
            <a:off x="16033898" y="7913589"/>
            <a:ext cx="2254102" cy="0"/>
          </a:xfrm>
          <a:prstGeom prst="straightConnector1">
            <a:avLst/>
          </a:prstGeom>
          <a:noFill/>
          <a:ln cap="rnd" cmpd="sng" w="38100">
            <a:solidFill>
              <a:schemeClr val="lt1"/>
            </a:solidFill>
            <a:prstDash val="dot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4"/>
          <p:cNvSpPr/>
          <p:nvPr/>
        </p:nvSpPr>
        <p:spPr>
          <a:xfrm>
            <a:off x="1103325" y="7725276"/>
            <a:ext cx="12466800" cy="41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300+ zákazníků</a:t>
            </a:r>
            <a:b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ve 33+ zemích</a:t>
            </a:r>
            <a:br>
              <a:rPr b="1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br>
              <a:rPr b="0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Výhradní developer DNS4EU, projektu </a:t>
            </a:r>
            <a:endParaRPr/>
          </a:p>
          <a:p>
            <a:pPr indent="0" lvl="0" marL="0" marR="0" rtl="0" algn="l">
              <a:lnSpc>
                <a:spcPct val="11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Evropské komise cílem chránit 100 milionů </a:t>
            </a:r>
            <a:br>
              <a:rPr b="1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</a:br>
            <a:r>
              <a:rPr b="1" i="0" lang="en-US" sz="3000" u="none" cap="none" strike="noStrike">
                <a:solidFill>
                  <a:srgbClr val="2C2662"/>
                </a:solidFill>
                <a:latin typeface="Trebuchet MS"/>
                <a:ea typeface="Trebuchet MS"/>
                <a:cs typeface="Trebuchet MS"/>
                <a:sym typeface="Trebuchet MS"/>
              </a:rPr>
              <a:t>občanů EU</a:t>
            </a:r>
            <a:endParaRPr b="0" i="0" sz="3000" u="none" cap="none" strike="noStrike">
              <a:solidFill>
                <a:srgbClr val="2C2662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306" name="Google Shape;306;p4"/>
          <p:cNvSpPr/>
          <p:nvPr/>
        </p:nvSpPr>
        <p:spPr>
          <a:xfrm>
            <a:off x="1103325" y="4370000"/>
            <a:ext cx="10213800" cy="24966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5000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Poskytujeme </a:t>
            </a:r>
            <a:r>
              <a:rPr b="1" i="0" lang="en-US" sz="5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kyberbezpečnost </a:t>
            </a:r>
            <a:br>
              <a:rPr b="1" i="0" lang="en-US" sz="5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5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bez narušení </a:t>
            </a:r>
            <a:r>
              <a:rPr b="1" i="0" lang="en-US" sz="5000" u="none" cap="none" strike="noStrike">
                <a:solidFill>
                  <a:srgbClr val="2C266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 operátory, poskytovatele internetu a instituce.</a:t>
            </a:r>
            <a:endParaRPr b="1" i="0" sz="50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07" name="Google Shape;307;p4"/>
          <p:cNvSpPr/>
          <p:nvPr/>
        </p:nvSpPr>
        <p:spPr>
          <a:xfrm>
            <a:off x="12949050" y="5047852"/>
            <a:ext cx="10012500" cy="3816300"/>
          </a:xfrm>
          <a:prstGeom prst="rect">
            <a:avLst/>
          </a:prstGeom>
          <a:noFill/>
          <a:ln>
            <a:noFill/>
          </a:ln>
        </p:spPr>
        <p:txBody>
          <a:bodyPr anchorCtr="0" anchor="t" bIns="11875" lIns="11875" spcFirstLastPara="1" rIns="11875" wrap="square" tIns="1187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en-US" sz="80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Našim cílem je</a:t>
            </a:r>
            <a:br>
              <a:rPr b="1" i="0" lang="en-US" sz="80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80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chránit </a:t>
            </a:r>
            <a:r>
              <a:rPr b="1" i="0" lang="en-US" sz="8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 miliardu </a:t>
            </a:r>
            <a:br>
              <a:rPr b="1" i="0" lang="en-US" sz="8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8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lidí</a:t>
            </a:r>
            <a:r>
              <a:rPr b="1" i="0" lang="en-US" sz="8000" u="none" cap="none" strike="noStrike">
                <a:solidFill>
                  <a:schemeClr val="accen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po celém světě</a:t>
            </a:r>
            <a:endParaRPr b="1" i="0" sz="8000" u="none" cap="none" strike="noStrike">
              <a:solidFill>
                <a:schemeClr val="accen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308" name="Google Shape;308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6399377" y="523347"/>
            <a:ext cx="2743200" cy="1867711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1693690" y="748225"/>
            <a:ext cx="1581684" cy="1309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3351377" y="653091"/>
            <a:ext cx="3048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9534842" y="1269040"/>
            <a:ext cx="1644662" cy="2921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103325" y="904850"/>
            <a:ext cx="4339354" cy="16208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28"/>
          <p:cNvSpPr txBox="1"/>
          <p:nvPr/>
        </p:nvSpPr>
        <p:spPr>
          <a:xfrm>
            <a:off x="2616200" y="1840667"/>
            <a:ext cx="11790266" cy="400029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 lnSpcReduction="10000"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BB8BC"/>
              </a:buClr>
              <a:buSzPts val="10000"/>
              <a:buFont typeface="Times New Roman"/>
              <a:buNone/>
            </a:pPr>
            <a:r>
              <a:rPr b="1" i="0" lang="en-US" sz="10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Získejte okamžitou </a:t>
            </a:r>
            <a:r>
              <a:rPr b="1" i="0" lang="en-US" sz="10000" u="none" cap="none" strike="noStrike">
                <a:solidFill>
                  <a:schemeClr val="accent2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24/7 ochranu </a:t>
            </a:r>
            <a:r>
              <a:rPr b="1" i="0" lang="en-US" sz="10000" u="none" cap="none" strike="noStrike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 celou vaši nemocnici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28"/>
          <p:cNvSpPr txBox="1"/>
          <p:nvPr/>
        </p:nvSpPr>
        <p:spPr>
          <a:xfrm>
            <a:off x="3814524" y="9801086"/>
            <a:ext cx="5510552" cy="2295728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Trebuchet MS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+420 777 110 310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9" name="Google Shape;319;p28"/>
          <p:cNvSpPr txBox="1"/>
          <p:nvPr/>
        </p:nvSpPr>
        <p:spPr>
          <a:xfrm>
            <a:off x="3814524" y="9163239"/>
            <a:ext cx="7974154" cy="1597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Trebuchet MS"/>
              <a:buNone/>
            </a:pPr>
            <a:r>
              <a:rPr b="0" i="0" lang="en-US" sz="4000" u="none" cap="none" strike="noStrike">
                <a:solidFill>
                  <a:schemeClr val="lt1"/>
                </a:solidFill>
                <a:latin typeface="Trebuchet MS"/>
                <a:ea typeface="Trebuchet MS"/>
                <a:cs typeface="Trebuchet MS"/>
                <a:sym typeface="Trebuchet MS"/>
              </a:rPr>
              <a:t>roman.zavadil@whalebone.io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0" name="Google Shape;320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09135" y="9708042"/>
            <a:ext cx="515305" cy="5074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21" name="Google Shape;321;p28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85948" y="10623437"/>
            <a:ext cx="361681" cy="651026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28"/>
          <p:cNvSpPr txBox="1"/>
          <p:nvPr>
            <p:ph type="title"/>
          </p:nvPr>
        </p:nvSpPr>
        <p:spPr>
          <a:xfrm>
            <a:off x="2809134" y="7458895"/>
            <a:ext cx="9278081" cy="115685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Times New Roman"/>
              <a:buNone/>
            </a:pPr>
            <a:r>
              <a:rPr lang="en-US" sz="6000">
                <a:solidFill>
                  <a:schemeClr val="lt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Roman Zavadil</a:t>
            </a:r>
            <a:endParaRPr sz="6000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23" name="Google Shape;323;p28"/>
          <p:cNvSpPr txBox="1"/>
          <p:nvPr/>
        </p:nvSpPr>
        <p:spPr>
          <a:xfrm>
            <a:off x="2809135" y="8590449"/>
            <a:ext cx="9278082" cy="9444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000"/>
              <a:buFont typeface="Trebuchet MS"/>
              <a:buNone/>
            </a:pPr>
            <a:r>
              <a:rPr b="0" i="0" lang="en-US" sz="4000" u="none" cap="none" strike="noStrike">
                <a:solidFill>
                  <a:srgbClr val="2BB8BC"/>
                </a:solidFill>
                <a:latin typeface="Trebuchet MS"/>
                <a:ea typeface="Trebuchet MS"/>
                <a:cs typeface="Trebuchet MS"/>
                <a:sym typeface="Trebuchet MS"/>
              </a:rPr>
              <a:t>Whalebone Immunity expert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Motiv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Whalebone PPT 16:9">
  <a:themeElements>
    <a:clrScheme name="Whalebone">
      <a:dk1>
        <a:srgbClr val="000000"/>
      </a:dk1>
      <a:lt1>
        <a:srgbClr val="FFFFFF"/>
      </a:lt1>
      <a:dk2>
        <a:srgbClr val="333333"/>
      </a:dk2>
      <a:lt2>
        <a:srgbClr val="C0BFD2"/>
      </a:lt2>
      <a:accent1>
        <a:srgbClr val="2C2662"/>
      </a:accent1>
      <a:accent2>
        <a:srgbClr val="2BB8BC"/>
      </a:accent2>
      <a:accent3>
        <a:srgbClr val="D11518"/>
      </a:accent3>
      <a:accent4>
        <a:srgbClr val="EF7C00"/>
      </a:accent4>
      <a:accent5>
        <a:srgbClr val="8A7DA3"/>
      </a:accent5>
      <a:accent6>
        <a:srgbClr val="E2F1F3"/>
      </a:accent6>
      <a:hlink>
        <a:srgbClr val="2FBEBE"/>
      </a:hlink>
      <a:folHlink>
        <a:srgbClr val="2FBEB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2020-10-15T15:12:18Z</dcterms:created>
  <dc:creator>Jiri Nykodym</dc:creator>
</cp:coreProperties>
</file>